
<file path=[Content_Types].xml><?xml version="1.0" encoding="utf-8"?>
<Types xmlns="http://schemas.openxmlformats.org/package/2006/content-types">
  <Default Extension="bin" ContentType="image/png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6"/>
    <p:sldMasterId id="2147483765" r:id="rId7"/>
    <p:sldMasterId id="2147483774" r:id="rId8"/>
    <p:sldMasterId id="2147483788" r:id="rId9"/>
  </p:sldMasterIdLst>
  <p:notesMasterIdLst>
    <p:notesMasterId r:id="rId21"/>
  </p:notesMasterIdLst>
  <p:handoutMasterIdLst>
    <p:handoutMasterId r:id="rId22"/>
  </p:handoutMasterIdLst>
  <p:sldIdLst>
    <p:sldId id="256" r:id="rId10"/>
    <p:sldId id="325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27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EAA"/>
    <a:srgbClr val="2D353A"/>
    <a:srgbClr val="C3BFC0"/>
    <a:srgbClr val="C5C5C5"/>
    <a:srgbClr val="BCBCBC"/>
    <a:srgbClr val="C9C6C7"/>
    <a:srgbClr val="CECACB"/>
    <a:srgbClr val="C2C2C2"/>
    <a:srgbClr val="C9C5C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5018" autoAdjust="0"/>
  </p:normalViewPr>
  <p:slideViewPr>
    <p:cSldViewPr snapToGrid="0" snapToObjects="1">
      <p:cViewPr varScale="1">
        <p:scale>
          <a:sx n="95" d="100"/>
          <a:sy n="95" d="100"/>
        </p:scale>
        <p:origin x="90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80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dox Casey" userId="ba3deda7-3b95-4ef5-9a2b-50bc966107ee" providerId="ADAL" clId="{5D242E82-BEEB-4BAD-A5AE-8FEDFA1B2DC9}"/>
    <pc:docChg chg="delSld">
      <pc:chgData name="Maddox Casey" userId="ba3deda7-3b95-4ef5-9a2b-50bc966107ee" providerId="ADAL" clId="{5D242E82-BEEB-4BAD-A5AE-8FEDFA1B2DC9}" dt="2023-04-10T15:44:54.428" v="0" actId="47"/>
      <pc:docMkLst>
        <pc:docMk/>
      </pc:docMkLst>
      <pc:sldChg chg="del">
        <pc:chgData name="Maddox Casey" userId="ba3deda7-3b95-4ef5-9a2b-50bc966107ee" providerId="ADAL" clId="{5D242E82-BEEB-4BAD-A5AE-8FEDFA1B2DC9}" dt="2023-04-10T15:44:54.428" v="0" actId="47"/>
        <pc:sldMkLst>
          <pc:docMk/>
          <pc:sldMk cId="2677205184" sldId="347"/>
        </pc:sldMkLst>
      </pc:sldChg>
    </pc:docChg>
  </pc:docChgLst>
  <pc:docChgLst>
    <pc:chgData name="Mary Carson Smith" userId="0b6fd00a-68aa-4ea6-832d-fe2edbee6602" providerId="ADAL" clId="{EB456E1A-1207-4EE7-8221-0E082D3C8BC0}"/>
    <pc:docChg chg="undo custSel modSld">
      <pc:chgData name="Mary Carson Smith" userId="0b6fd00a-68aa-4ea6-832d-fe2edbee6602" providerId="ADAL" clId="{EB456E1A-1207-4EE7-8221-0E082D3C8BC0}" dt="2023-02-23T18:20:17.533" v="69" actId="114"/>
      <pc:docMkLst>
        <pc:docMk/>
      </pc:docMkLst>
      <pc:sldChg chg="modSp mod">
        <pc:chgData name="Mary Carson Smith" userId="0b6fd00a-68aa-4ea6-832d-fe2edbee6602" providerId="ADAL" clId="{EB456E1A-1207-4EE7-8221-0E082D3C8BC0}" dt="2023-02-23T17:55:02.334" v="64" actId="207"/>
        <pc:sldMkLst>
          <pc:docMk/>
          <pc:sldMk cId="749848899" sldId="325"/>
        </pc:sldMkLst>
        <pc:spChg chg="mod">
          <ac:chgData name="Mary Carson Smith" userId="0b6fd00a-68aa-4ea6-832d-fe2edbee6602" providerId="ADAL" clId="{EB456E1A-1207-4EE7-8221-0E082D3C8BC0}" dt="2023-02-23T17:55:02.334" v="64" actId="207"/>
          <ac:spMkLst>
            <pc:docMk/>
            <pc:sldMk cId="749848899" sldId="325"/>
            <ac:spMk id="4" creationId="{4320B350-3F11-4CB9-8B85-D86467E4958F}"/>
          </ac:spMkLst>
        </pc:spChg>
      </pc:sldChg>
      <pc:sldChg chg="addSp modSp mod">
        <pc:chgData name="Mary Carson Smith" userId="0b6fd00a-68aa-4ea6-832d-fe2edbee6602" providerId="ADAL" clId="{EB456E1A-1207-4EE7-8221-0E082D3C8BC0}" dt="2023-02-23T18:12:40.006" v="65" actId="114"/>
        <pc:sldMkLst>
          <pc:docMk/>
          <pc:sldMk cId="2520782852" sldId="339"/>
        </pc:sldMkLst>
        <pc:spChg chg="mod">
          <ac:chgData name="Mary Carson Smith" userId="0b6fd00a-68aa-4ea6-832d-fe2edbee6602" providerId="ADAL" clId="{EB456E1A-1207-4EE7-8221-0E082D3C8BC0}" dt="2023-02-23T18:12:40.006" v="65" actId="114"/>
          <ac:spMkLst>
            <pc:docMk/>
            <pc:sldMk cId="2520782852" sldId="339"/>
            <ac:spMk id="5" creationId="{56A8B78A-A676-4A7E-B5A5-1B3A53BDDA14}"/>
          </ac:spMkLst>
        </pc:spChg>
        <pc:picChg chg="add mod">
          <ac:chgData name="Mary Carson Smith" userId="0b6fd00a-68aa-4ea6-832d-fe2edbee6602" providerId="ADAL" clId="{EB456E1A-1207-4EE7-8221-0E082D3C8BC0}" dt="2023-02-23T17:15:06.967" v="6" actId="1076"/>
          <ac:picMkLst>
            <pc:docMk/>
            <pc:sldMk cId="2520782852" sldId="339"/>
            <ac:picMk id="3" creationId="{3877B209-14B9-76A2-04B5-81B6C17D53E2}"/>
          </ac:picMkLst>
        </pc:picChg>
      </pc:sldChg>
      <pc:sldChg chg="modSp mod">
        <pc:chgData name="Mary Carson Smith" userId="0b6fd00a-68aa-4ea6-832d-fe2edbee6602" providerId="ADAL" clId="{EB456E1A-1207-4EE7-8221-0E082D3C8BC0}" dt="2023-02-23T18:12:43.600" v="66" actId="114"/>
        <pc:sldMkLst>
          <pc:docMk/>
          <pc:sldMk cId="1174113456" sldId="340"/>
        </pc:sldMkLst>
        <pc:spChg chg="mod">
          <ac:chgData name="Mary Carson Smith" userId="0b6fd00a-68aa-4ea6-832d-fe2edbee6602" providerId="ADAL" clId="{EB456E1A-1207-4EE7-8221-0E082D3C8BC0}" dt="2023-02-23T18:12:43.600" v="66" actId="114"/>
          <ac:spMkLst>
            <pc:docMk/>
            <pc:sldMk cId="1174113456" sldId="340"/>
            <ac:spMk id="5" creationId="{56A8B78A-A676-4A7E-B5A5-1B3A53BDDA14}"/>
          </ac:spMkLst>
        </pc:spChg>
      </pc:sldChg>
      <pc:sldChg chg="addSp delSp modSp mod">
        <pc:chgData name="Mary Carson Smith" userId="0b6fd00a-68aa-4ea6-832d-fe2edbee6602" providerId="ADAL" clId="{EB456E1A-1207-4EE7-8221-0E082D3C8BC0}" dt="2023-02-23T18:12:47.488" v="67" actId="114"/>
        <pc:sldMkLst>
          <pc:docMk/>
          <pc:sldMk cId="4243316668" sldId="341"/>
        </pc:sldMkLst>
        <pc:spChg chg="mod">
          <ac:chgData name="Mary Carson Smith" userId="0b6fd00a-68aa-4ea6-832d-fe2edbee6602" providerId="ADAL" clId="{EB456E1A-1207-4EE7-8221-0E082D3C8BC0}" dt="2023-02-23T18:12:47.488" v="67" actId="114"/>
          <ac:spMkLst>
            <pc:docMk/>
            <pc:sldMk cId="4243316668" sldId="341"/>
            <ac:spMk id="5" creationId="{56A8B78A-A676-4A7E-B5A5-1B3A53BDDA14}"/>
          </ac:spMkLst>
        </pc:spChg>
        <pc:picChg chg="add del mod">
          <ac:chgData name="Mary Carson Smith" userId="0b6fd00a-68aa-4ea6-832d-fe2edbee6602" providerId="ADAL" clId="{EB456E1A-1207-4EE7-8221-0E082D3C8BC0}" dt="2023-02-23T17:21:06.780" v="17" actId="478"/>
          <ac:picMkLst>
            <pc:docMk/>
            <pc:sldMk cId="4243316668" sldId="341"/>
            <ac:picMk id="3" creationId="{83B60911-C7AB-B6D6-72BE-E2CF19EDDD08}"/>
          </ac:picMkLst>
        </pc:picChg>
        <pc:picChg chg="add mod">
          <ac:chgData name="Mary Carson Smith" userId="0b6fd00a-68aa-4ea6-832d-fe2edbee6602" providerId="ADAL" clId="{EB456E1A-1207-4EE7-8221-0E082D3C8BC0}" dt="2023-02-23T17:21:46.532" v="23" actId="1076"/>
          <ac:picMkLst>
            <pc:docMk/>
            <pc:sldMk cId="4243316668" sldId="341"/>
            <ac:picMk id="1026" creationId="{1BDBE3CD-0C57-8E8F-83A5-26F27D3B23BD}"/>
          </ac:picMkLst>
        </pc:picChg>
      </pc:sldChg>
      <pc:sldChg chg="addSp delSp modSp mod">
        <pc:chgData name="Mary Carson Smith" userId="0b6fd00a-68aa-4ea6-832d-fe2edbee6602" providerId="ADAL" clId="{EB456E1A-1207-4EE7-8221-0E082D3C8BC0}" dt="2023-02-23T18:20:12.255" v="68" actId="114"/>
        <pc:sldMkLst>
          <pc:docMk/>
          <pc:sldMk cId="80665310" sldId="342"/>
        </pc:sldMkLst>
        <pc:spChg chg="mod">
          <ac:chgData name="Mary Carson Smith" userId="0b6fd00a-68aa-4ea6-832d-fe2edbee6602" providerId="ADAL" clId="{EB456E1A-1207-4EE7-8221-0E082D3C8BC0}" dt="2023-02-23T18:20:12.255" v="68" actId="114"/>
          <ac:spMkLst>
            <pc:docMk/>
            <pc:sldMk cId="80665310" sldId="342"/>
            <ac:spMk id="5" creationId="{56A8B78A-A676-4A7E-B5A5-1B3A53BDDA14}"/>
          </ac:spMkLst>
        </pc:spChg>
        <pc:picChg chg="add del mod">
          <ac:chgData name="Mary Carson Smith" userId="0b6fd00a-68aa-4ea6-832d-fe2edbee6602" providerId="ADAL" clId="{EB456E1A-1207-4EE7-8221-0E082D3C8BC0}" dt="2023-02-23T17:50:48.979" v="28" actId="478"/>
          <ac:picMkLst>
            <pc:docMk/>
            <pc:sldMk cId="80665310" sldId="342"/>
            <ac:picMk id="2050" creationId="{118C4807-1EB1-1304-0DA9-348B1EBCDE2C}"/>
          </ac:picMkLst>
        </pc:picChg>
      </pc:sldChg>
      <pc:sldChg chg="addSp modSp mod">
        <pc:chgData name="Mary Carson Smith" userId="0b6fd00a-68aa-4ea6-832d-fe2edbee6602" providerId="ADAL" clId="{EB456E1A-1207-4EE7-8221-0E082D3C8BC0}" dt="2023-02-23T18:20:17.533" v="69" actId="114"/>
        <pc:sldMkLst>
          <pc:docMk/>
          <pc:sldMk cId="2246967909" sldId="343"/>
        </pc:sldMkLst>
        <pc:spChg chg="mod">
          <ac:chgData name="Mary Carson Smith" userId="0b6fd00a-68aa-4ea6-832d-fe2edbee6602" providerId="ADAL" clId="{EB456E1A-1207-4EE7-8221-0E082D3C8BC0}" dt="2023-02-23T18:20:17.533" v="69" actId="114"/>
          <ac:spMkLst>
            <pc:docMk/>
            <pc:sldMk cId="2246967909" sldId="343"/>
            <ac:spMk id="5" creationId="{56A8B78A-A676-4A7E-B5A5-1B3A53BDDA14}"/>
          </ac:spMkLst>
        </pc:spChg>
        <pc:picChg chg="add mod ord modCrop">
          <ac:chgData name="Mary Carson Smith" userId="0b6fd00a-68aa-4ea6-832d-fe2edbee6602" providerId="ADAL" clId="{EB456E1A-1207-4EE7-8221-0E082D3C8BC0}" dt="2023-02-23T17:54:13.935" v="40" actId="1076"/>
          <ac:picMkLst>
            <pc:docMk/>
            <pc:sldMk cId="2246967909" sldId="343"/>
            <ac:picMk id="3" creationId="{9AA86650-BF0B-2E89-6B41-7BB2415EFB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208A8D-4829-4534-9A92-8E37598F2416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7C579-759D-4749-A187-D5EED3289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9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8570-FF9F-4F54-98AB-12D504655C7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F075-002C-46D9-8C46-9883B0066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05701-677A-4016-922B-AD00E3A8D9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4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6858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6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77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7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5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8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5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2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1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78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4357" y="2074985"/>
            <a:ext cx="10354147" cy="329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paragraph styles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65757" y="963639"/>
            <a:ext cx="11094720" cy="552474"/>
          </a:xfrm>
          <a:prstGeom prst="rect">
            <a:avLst/>
          </a:prstGeom>
        </p:spPr>
        <p:txBody>
          <a:bodyPr/>
          <a:lstStyle>
            <a:lvl1pPr algn="l">
              <a:defRPr sz="36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892" y="633050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0499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52" r:id="rId4"/>
    <p:sldLayoutId id="2147483753" r:id="rId5"/>
    <p:sldLayoutId id="2147483763" r:id="rId6"/>
    <p:sldLayoutId id="2147483764" r:id="rId7"/>
    <p:sldLayoutId id="21474837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A9167-A5F2-4D5B-A9FD-0E3B9ED7A2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8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46A31-3F40-4917-84F7-447926AA7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D7339-C69E-45A1-B676-CEAA6108ED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bin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3.png"/><Relationship Id="rId5" Type="http://schemas.openxmlformats.org/officeDocument/2006/relationships/image" Target="../media/image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1238474-512A-4598-B1E9-0BEF244FF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06045-B10C-491B-A0D4-BC74D20BDA7C}"/>
              </a:ext>
            </a:extLst>
          </p:cNvPr>
          <p:cNvSpPr/>
          <p:nvPr/>
        </p:nvSpPr>
        <p:spPr>
          <a:xfrm>
            <a:off x="0" y="4872922"/>
            <a:ext cx="11344275" cy="1225896"/>
          </a:xfrm>
          <a:custGeom>
            <a:avLst/>
            <a:gdLst>
              <a:gd name="connsiteX0" fmla="*/ 0 w 11344275"/>
              <a:gd name="connsiteY0" fmla="*/ 0 h 1208141"/>
              <a:gd name="connsiteX1" fmla="*/ 11344275 w 11344275"/>
              <a:gd name="connsiteY1" fmla="*/ 0 h 1208141"/>
              <a:gd name="connsiteX2" fmla="*/ 11344275 w 11344275"/>
              <a:gd name="connsiteY2" fmla="*/ 1208141 h 1208141"/>
              <a:gd name="connsiteX3" fmla="*/ 0 w 11344275"/>
              <a:gd name="connsiteY3" fmla="*/ 1208141 h 1208141"/>
              <a:gd name="connsiteX4" fmla="*/ 0 w 11344275"/>
              <a:gd name="connsiteY4" fmla="*/ 0 h 1208141"/>
              <a:gd name="connsiteX0" fmla="*/ 0 w 11344275"/>
              <a:gd name="connsiteY0" fmla="*/ 0 h 1208141"/>
              <a:gd name="connsiteX1" fmla="*/ 11344275 w 11344275"/>
              <a:gd name="connsiteY1" fmla="*/ 0 h 1208141"/>
              <a:gd name="connsiteX2" fmla="*/ 11344275 w 11344275"/>
              <a:gd name="connsiteY2" fmla="*/ 1208141 h 1208141"/>
              <a:gd name="connsiteX3" fmla="*/ 0 w 11344275"/>
              <a:gd name="connsiteY3" fmla="*/ 1208141 h 1208141"/>
              <a:gd name="connsiteX4" fmla="*/ 0 w 11344275"/>
              <a:gd name="connsiteY4" fmla="*/ 0 h 1208141"/>
              <a:gd name="connsiteX0" fmla="*/ 0 w 11344275"/>
              <a:gd name="connsiteY0" fmla="*/ 0 h 1225896"/>
              <a:gd name="connsiteX1" fmla="*/ 11344275 w 11344275"/>
              <a:gd name="connsiteY1" fmla="*/ 0 h 1225896"/>
              <a:gd name="connsiteX2" fmla="*/ 10642939 w 11344275"/>
              <a:gd name="connsiteY2" fmla="*/ 1225896 h 1225896"/>
              <a:gd name="connsiteX3" fmla="*/ 0 w 11344275"/>
              <a:gd name="connsiteY3" fmla="*/ 1208141 h 1225896"/>
              <a:gd name="connsiteX4" fmla="*/ 0 w 11344275"/>
              <a:gd name="connsiteY4" fmla="*/ 0 h 12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4275" h="1225896">
                <a:moveTo>
                  <a:pt x="0" y="0"/>
                </a:moveTo>
                <a:lnTo>
                  <a:pt x="11344275" y="0"/>
                </a:lnTo>
                <a:lnTo>
                  <a:pt x="10642939" y="1225896"/>
                </a:lnTo>
                <a:lnTo>
                  <a:pt x="0" y="12081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EAA">
                  <a:shade val="30000"/>
                  <a:satMod val="115000"/>
                </a:srgbClr>
              </a:gs>
              <a:gs pos="50000">
                <a:srgbClr val="006EAA">
                  <a:shade val="67500"/>
                  <a:satMod val="115000"/>
                </a:srgbClr>
              </a:gs>
              <a:gs pos="100000">
                <a:srgbClr val="006EA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914400" fontAlgn="base">
              <a:defRPr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70FB4-8352-4947-9C5D-04FD00B60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0" y="904289"/>
            <a:ext cx="4023358" cy="33349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E99227-AF83-4426-AC02-D3D53F3F9B62}"/>
              </a:ext>
            </a:extLst>
          </p:cNvPr>
          <p:cNvSpPr/>
          <p:nvPr/>
        </p:nvSpPr>
        <p:spPr>
          <a:xfrm>
            <a:off x="337351" y="470517"/>
            <a:ext cx="1118587" cy="43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2F122A-1D7F-4FE7-8063-DEDA77856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9123" y="4864135"/>
            <a:ext cx="3014956" cy="123468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9911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FINISH AND PRESENT IT!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Pick the right time and place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Document success and present evidence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Deliver(y) progress in small bites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Quantify impact</a:t>
            </a:r>
          </a:p>
        </p:txBody>
      </p:sp>
    </p:spTree>
    <p:extLst>
      <p:ext uri="{BB962C8B-B14F-4D97-AF65-F5344CB8AC3E}">
        <p14:creationId xmlns:p14="http://schemas.microsoft.com/office/powerpoint/2010/main" val="46843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9172" y="1407131"/>
            <a:ext cx="619531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595959"/>
                </a:solidFill>
              </a:rPr>
              <a:t>D. MADDOX CASEY, CPA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Partner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2500 Acton Road | Birmingham, AL 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Office 205.769.3392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Maddox.Casey@warrenaverett.com</a:t>
            </a:r>
          </a:p>
          <a:p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5716191" y="3952876"/>
            <a:ext cx="3771900" cy="13299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026" name="2DC87D39-8DFF-49C5-B61F-7BADCEB0B7E9">
            <a:extLst>
              <a:ext uri="{FF2B5EF4-FFF2-40B4-BE49-F238E27FC236}">
                <a16:creationId xmlns:a16="http://schemas.microsoft.com/office/drawing/2014/main" id="{ED4347E7-61E3-44EE-82B5-2FD68D46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0" y="812452"/>
            <a:ext cx="3627716" cy="49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98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WHY WE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58" y="1513264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Bad events will occur on your watch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one else is going to do it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Demonstrates the ability to manage time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Shows vision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Proves long term commitment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Builds a nice resume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Enhances value</a:t>
            </a:r>
          </a:p>
          <a:p>
            <a:endParaRPr lang="en-US" sz="11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77B209-14B9-76A2-04B5-81B6C17D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65" y="3413521"/>
            <a:ext cx="4399077" cy="30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WHY WE DO IT (dig a little deeper)?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doctors want a sense of mission/direction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Most doctors want to know where they stand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Uncertainty can breed complacency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Secures your future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Positions you for further action</a:t>
            </a:r>
          </a:p>
          <a:p>
            <a:pPr marL="742950" lvl="1" indent="-28575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is better for everyone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411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748"/>
            <a:ext cx="10515600" cy="1325563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HOW YOU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12" y="1720185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Certain to happen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Probable to happen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Possible to happen</a:t>
            </a:r>
          </a:p>
          <a:p>
            <a:endParaRPr lang="en-US" sz="1100" dirty="0"/>
          </a:p>
        </p:txBody>
      </p:sp>
      <p:pic>
        <p:nvPicPr>
          <p:cNvPr id="1026" name="Picture 2" descr="It Will Happen GIFs | Tenor">
            <a:extLst>
              <a:ext uri="{FF2B5EF4-FFF2-40B4-BE49-F238E27FC236}">
                <a16:creationId xmlns:a16="http://schemas.microsoft.com/office/drawing/2014/main" id="{1BDBE3CD-0C57-8E8F-83A5-26F27D3B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5" y="2082983"/>
            <a:ext cx="5665717" cy="29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1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HOW YOU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Less than 3 months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months to 1 year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year-5 years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More than 5 years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66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AA86650-BF0B-2E89-6B41-7BB2415EF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87"/>
          <a:stretch/>
        </p:blipFill>
        <p:spPr>
          <a:xfrm>
            <a:off x="5868728" y="3973742"/>
            <a:ext cx="6037965" cy="21755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HOW YOU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Very Bad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 marL="1200150" lvl="2" indent="-28575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Very Good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696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HOW YOU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Begin with an event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happen in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time frame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Pick one you can win quickly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Make a list of issues surrounding the event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Break it into small projects </a:t>
            </a:r>
          </a:p>
        </p:txBody>
      </p:sp>
    </p:spTree>
    <p:extLst>
      <p:ext uri="{BB962C8B-B14F-4D97-AF65-F5344CB8AC3E}">
        <p14:creationId xmlns:p14="http://schemas.microsoft.com/office/powerpoint/2010/main" val="251102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HOW YOU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b="1" i="1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Seek input and investigate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Deal with problems immediately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Follow through and accountability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Decide if facilitator is needed</a:t>
            </a:r>
          </a:p>
        </p:txBody>
      </p:sp>
    </p:spTree>
    <p:extLst>
      <p:ext uri="{BB962C8B-B14F-4D97-AF65-F5344CB8AC3E}">
        <p14:creationId xmlns:p14="http://schemas.microsoft.com/office/powerpoint/2010/main" val="22599708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A306692824D93A47EF6EAC7FE76" ma:contentTypeVersion="13" ma:contentTypeDescription="Create a new document." ma:contentTypeScope="" ma:versionID="7df75bbf16224d63683b1ccc83146942">
  <xsd:schema xmlns:xsd="http://www.w3.org/2001/XMLSchema" xmlns:xs="http://www.w3.org/2001/XMLSchema" xmlns:p="http://schemas.microsoft.com/office/2006/metadata/properties" xmlns:ns3="5602be86-7b54-4f44-abec-f78078a553dd" xmlns:ns4="2f8e0ce9-7853-4e33-9ca8-911d682852aa" targetNamespace="http://schemas.microsoft.com/office/2006/metadata/properties" ma:root="true" ma:fieldsID="2ef0383c1ef1c9af5b51909805e7298e" ns3:_="" ns4:_="">
    <xsd:import namespace="5602be86-7b54-4f44-abec-f78078a553dd"/>
    <xsd:import namespace="2f8e0ce9-7853-4e33-9ca8-911d682852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be86-7b54-4f44-abec-f78078a55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ce9-7853-4e33-9ca8-911d68285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8086288557998472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610ED6E-D837-4278-BC09-7463AAA6B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0DEDC-4628-444A-9097-9D915794FA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CF6D20-C2C7-41BD-AF51-561A6874F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2be86-7b54-4f44-abec-f78078a553dd"/>
    <ds:schemaRef ds:uri="2f8e0ce9-7853-4e33-9ca8-911d68285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6282A60-1FE4-41DC-AB80-A7C8B8B680C5}">
  <ds:schemaRefs/>
</ds:datastoreItem>
</file>

<file path=customXml/itemProps5.xml><?xml version="1.0" encoding="utf-8"?>
<ds:datastoreItem xmlns:ds="http://schemas.openxmlformats.org/officeDocument/2006/customXml" ds:itemID="{721C6031-FFE0-4F9C-BCD3-2BA24F57DF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243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PowerPoint Presentation</vt:lpstr>
      <vt:lpstr>INTRODUCTION</vt:lpstr>
      <vt:lpstr>WHY WE DO IT?</vt:lpstr>
      <vt:lpstr>WHY WE DO IT (dig a little deeper)?</vt:lpstr>
      <vt:lpstr>HOW YOU DO IT?</vt:lpstr>
      <vt:lpstr>HOW YOU DO IT?</vt:lpstr>
      <vt:lpstr>HOW YOU DO IT?</vt:lpstr>
      <vt:lpstr>HOW YOU DO IT?</vt:lpstr>
      <vt:lpstr>HOW YOU DO IT?</vt:lpstr>
      <vt:lpstr>FINISH AND PRESENT IT!</vt:lpstr>
      <vt:lpstr>PowerPoint Presentation</vt:lpstr>
    </vt:vector>
  </TitlesOfParts>
  <Company>Greenfield/Belser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Warren Averett Power Point Template</dc:title>
  <dc:creator>David Espinoza</dc:creator>
  <cp:keywords>About Warren Averett Power Point Template</cp:keywords>
  <cp:lastModifiedBy>Maddox Casey</cp:lastModifiedBy>
  <cp:revision>106</cp:revision>
  <cp:lastPrinted>2013-08-12T20:25:47Z</cp:lastPrinted>
  <dcterms:created xsi:type="dcterms:W3CDTF">2013-07-09T16:34:00Z</dcterms:created>
  <dcterms:modified xsi:type="dcterms:W3CDTF">2023-04-10T15:45:03Z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0x010100EA1A5A306692824D93A47EF6EAC7FE76</vt:lpwstr>
  </property>
</Properties>
</file>