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18"/>
  </p:notesMasterIdLst>
  <p:sldIdLst>
    <p:sldId id="399" r:id="rId3"/>
    <p:sldId id="401" r:id="rId4"/>
    <p:sldId id="458" r:id="rId5"/>
    <p:sldId id="461" r:id="rId6"/>
    <p:sldId id="463" r:id="rId7"/>
    <p:sldId id="478" r:id="rId8"/>
    <p:sldId id="481" r:id="rId9"/>
    <p:sldId id="480" r:id="rId10"/>
    <p:sldId id="483" r:id="rId11"/>
    <p:sldId id="485" r:id="rId12"/>
    <p:sldId id="486" r:id="rId13"/>
    <p:sldId id="484" r:id="rId14"/>
    <p:sldId id="479" r:id="rId15"/>
    <p:sldId id="477" r:id="rId16"/>
    <p:sldId id="415" r:id="rId1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2E"/>
    <a:srgbClr val="0000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73" d="100"/>
          <a:sy n="73" d="100"/>
        </p:scale>
        <p:origin x="672" y="6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6.xml" Id="rId8" /><Relationship Type="http://schemas.openxmlformats.org/officeDocument/2006/relationships/slide" Target="slides/slide11.xml" Id="rId13" /><Relationship Type="http://schemas.openxmlformats.org/officeDocument/2006/relationships/notesMaster" Target="notesMasters/notesMaster1.xml" Id="rId18" /><Relationship Type="http://schemas.openxmlformats.org/officeDocument/2006/relationships/slide" Target="slides/slide1.xml" Id="rId3" /><Relationship Type="http://schemas.openxmlformats.org/officeDocument/2006/relationships/theme" Target="theme/theme1.xml" Id="rId21" /><Relationship Type="http://schemas.openxmlformats.org/officeDocument/2006/relationships/slide" Target="slides/slide5.xml" Id="rId7" /><Relationship Type="http://schemas.openxmlformats.org/officeDocument/2006/relationships/slide" Target="slides/slide10.xml" Id="rId12" /><Relationship Type="http://schemas.openxmlformats.org/officeDocument/2006/relationships/slide" Target="slides/slide15.xml" Id="rId17" /><Relationship Type="http://schemas.openxmlformats.org/officeDocument/2006/relationships/slideMaster" Target="slideMasters/slideMaster2.xml" Id="rId2" /><Relationship Type="http://schemas.openxmlformats.org/officeDocument/2006/relationships/slide" Target="slides/slide14.xml" Id="rId16" /><Relationship Type="http://schemas.openxmlformats.org/officeDocument/2006/relationships/viewProps" Target="viewProps.xml" Id="rId20" /><Relationship Type="http://schemas.openxmlformats.org/officeDocument/2006/relationships/slideMaster" Target="slideMasters/slideMaster1.xml" Id="rId1" /><Relationship Type="http://schemas.openxmlformats.org/officeDocument/2006/relationships/slide" Target="slides/slide4.xml" Id="rId6" /><Relationship Type="http://schemas.openxmlformats.org/officeDocument/2006/relationships/slide" Target="slides/slide9.xml" Id="rId11" /><Relationship Type="http://schemas.openxmlformats.org/officeDocument/2006/relationships/slide" Target="slides/slide3.xml" Id="rId5" /><Relationship Type="http://schemas.openxmlformats.org/officeDocument/2006/relationships/slide" Target="slides/slide13.xml" Id="rId15" /><Relationship Type="http://schemas.openxmlformats.org/officeDocument/2006/relationships/slide" Target="slides/slide8.xml" Id="rId10" /><Relationship Type="http://schemas.openxmlformats.org/officeDocument/2006/relationships/presProps" Target="presProps.xml" Id="rId19" /><Relationship Type="http://schemas.openxmlformats.org/officeDocument/2006/relationships/slide" Target="slides/slide2.xml" Id="rId4" /><Relationship Type="http://schemas.openxmlformats.org/officeDocument/2006/relationships/slide" Target="slides/slide7.xml" Id="rId9" /><Relationship Type="http://schemas.openxmlformats.org/officeDocument/2006/relationships/slide" Target="slides/slide12.xml" Id="rId14" /><Relationship Type="http://schemas.openxmlformats.org/officeDocument/2006/relationships/tableStyles" Target="tableStyles.xml" Id="rId22" /><Relationship Type="http://schemas.openxmlformats.org/officeDocument/2006/relationships/customXml" Target="/customXML/item.xml" Id="imanage.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39FA2A6-D37D-467F-BD0A-39EA9DDAB0E8}"/>
              </a:ext>
            </a:extLst>
          </p:cNvPr>
          <p:cNvSpPr>
            <a:spLocks noGrp="1" noChangeArrowheads="1"/>
          </p:cNvSpPr>
          <p:nvPr>
            <p:ph type="hdr" sz="quarter"/>
          </p:nvPr>
        </p:nvSpPr>
        <p:spPr bwMode="auto">
          <a:xfrm>
            <a:off x="0" y="0"/>
            <a:ext cx="3038475" cy="465138"/>
          </a:xfrm>
          <a:prstGeom prst="rect">
            <a:avLst/>
          </a:prstGeom>
          <a:noFill/>
          <a:ln>
            <a:noFill/>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cs typeface="+mn-cs"/>
              </a:defRPr>
            </a:lvl1pPr>
          </a:lstStyle>
          <a:p>
            <a:pPr>
              <a:defRPr/>
            </a:pPr>
            <a:endParaRPr lang="en-US" dirty="0"/>
          </a:p>
        </p:txBody>
      </p:sp>
      <p:sp>
        <p:nvSpPr>
          <p:cNvPr id="6147" name="Rectangle 3">
            <a:extLst>
              <a:ext uri="{FF2B5EF4-FFF2-40B4-BE49-F238E27FC236}">
                <a16:creationId xmlns:a16="http://schemas.microsoft.com/office/drawing/2014/main" id="{402138AA-5862-4C79-BEBC-00ECEEE7EECD}"/>
              </a:ext>
            </a:extLst>
          </p:cNvPr>
          <p:cNvSpPr>
            <a:spLocks noGrp="1" noChangeArrowheads="1"/>
          </p:cNvSpPr>
          <p:nvPr>
            <p:ph type="dt" idx="1"/>
          </p:nvPr>
        </p:nvSpPr>
        <p:spPr bwMode="auto">
          <a:xfrm>
            <a:off x="3970338" y="0"/>
            <a:ext cx="3038475" cy="465138"/>
          </a:xfrm>
          <a:prstGeom prst="rect">
            <a:avLst/>
          </a:prstGeom>
          <a:noFill/>
          <a:ln>
            <a:noFill/>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cs typeface="+mn-cs"/>
              </a:defRPr>
            </a:lvl1pPr>
          </a:lstStyle>
          <a:p>
            <a:pPr>
              <a:defRPr/>
            </a:pPr>
            <a:endParaRPr lang="en-US" dirty="0"/>
          </a:p>
        </p:txBody>
      </p:sp>
      <p:sp>
        <p:nvSpPr>
          <p:cNvPr id="5124" name="Rectangle 4">
            <a:extLst>
              <a:ext uri="{FF2B5EF4-FFF2-40B4-BE49-F238E27FC236}">
                <a16:creationId xmlns:a16="http://schemas.microsoft.com/office/drawing/2014/main" id="{8EA6A455-AC03-4F55-8A59-CAD453BD254A}"/>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a:extLst>
              <a:ext uri="{FF2B5EF4-FFF2-40B4-BE49-F238E27FC236}">
                <a16:creationId xmlns:a16="http://schemas.microsoft.com/office/drawing/2014/main" id="{C606D012-3936-44E7-92FC-B3AD5E40F2E5}"/>
              </a:ext>
            </a:extLst>
          </p:cNvPr>
          <p:cNvSpPr>
            <a:spLocks noGrp="1" noChangeArrowheads="1"/>
          </p:cNvSpPr>
          <p:nvPr>
            <p:ph type="body" sz="quarter" idx="3"/>
          </p:nvPr>
        </p:nvSpPr>
        <p:spPr bwMode="auto">
          <a:xfrm>
            <a:off x="701675" y="4416425"/>
            <a:ext cx="5607050" cy="4183063"/>
          </a:xfrm>
          <a:prstGeom prst="rect">
            <a:avLst/>
          </a:prstGeom>
          <a:noFill/>
          <a:ln>
            <a:noFill/>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a:extLst>
              <a:ext uri="{FF2B5EF4-FFF2-40B4-BE49-F238E27FC236}">
                <a16:creationId xmlns:a16="http://schemas.microsoft.com/office/drawing/2014/main" id="{6EDF5B8A-A94C-492C-BB28-F842A23BAB5E}"/>
              </a:ext>
            </a:extLst>
          </p:cNvPr>
          <p:cNvSpPr>
            <a:spLocks noGrp="1" noChangeArrowheads="1"/>
          </p:cNvSpPr>
          <p:nvPr>
            <p:ph type="ftr" sz="quarter" idx="4"/>
          </p:nvPr>
        </p:nvSpPr>
        <p:spPr bwMode="auto">
          <a:xfrm>
            <a:off x="0" y="8829675"/>
            <a:ext cx="3038475" cy="465138"/>
          </a:xfrm>
          <a:prstGeom prst="rect">
            <a:avLst/>
          </a:prstGeom>
          <a:noFill/>
          <a:ln>
            <a:noFill/>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cs typeface="+mn-cs"/>
              </a:defRPr>
            </a:lvl1pPr>
          </a:lstStyle>
          <a:p>
            <a:pPr>
              <a:defRPr/>
            </a:pPr>
            <a:endParaRPr lang="en-US" dirty="0"/>
          </a:p>
        </p:txBody>
      </p:sp>
      <p:sp>
        <p:nvSpPr>
          <p:cNvPr id="6151" name="Rectangle 7">
            <a:extLst>
              <a:ext uri="{FF2B5EF4-FFF2-40B4-BE49-F238E27FC236}">
                <a16:creationId xmlns:a16="http://schemas.microsoft.com/office/drawing/2014/main" id="{D33761A9-98CF-46B5-8BFF-2AB34CF52F1A}"/>
              </a:ext>
            </a:extLst>
          </p:cNvPr>
          <p:cNvSpPr>
            <a:spLocks noGrp="1" noChangeArrowheads="1"/>
          </p:cNvSpPr>
          <p:nvPr>
            <p:ph type="sldNum" sz="quarter" idx="5"/>
          </p:nvPr>
        </p:nvSpPr>
        <p:spPr bwMode="auto">
          <a:xfrm>
            <a:off x="3970338" y="8829675"/>
            <a:ext cx="3038475" cy="465138"/>
          </a:xfrm>
          <a:prstGeom prst="rect">
            <a:avLst/>
          </a:prstGeom>
          <a:noFill/>
          <a:ln>
            <a:noFill/>
          </a:ln>
          <a:effectLst/>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B961147A-DB17-417E-9847-9FE8A1B860AA}"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961147A-DB17-417E-9847-9FE8A1B860AA}" type="slidenum">
              <a:rPr lang="en-US" altLang="en-US" smtClean="0"/>
              <a:pPr>
                <a:defRPr/>
              </a:pPr>
              <a:t>1</a:t>
            </a:fld>
            <a:endParaRPr lang="en-US" altLang="en-US" dirty="0"/>
          </a:p>
        </p:txBody>
      </p:sp>
    </p:spTree>
    <p:extLst>
      <p:ext uri="{BB962C8B-B14F-4D97-AF65-F5344CB8AC3E}">
        <p14:creationId xmlns:p14="http://schemas.microsoft.com/office/powerpoint/2010/main" val="4077170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961147A-DB17-417E-9847-9FE8A1B860AA}" type="slidenum">
              <a:rPr lang="en-US" altLang="en-US" smtClean="0"/>
              <a:pPr>
                <a:defRPr/>
              </a:pPr>
              <a:t>2</a:t>
            </a:fld>
            <a:endParaRPr lang="en-US" altLang="en-US" dirty="0"/>
          </a:p>
        </p:txBody>
      </p:sp>
    </p:spTree>
    <p:extLst>
      <p:ext uri="{BB962C8B-B14F-4D97-AF65-F5344CB8AC3E}">
        <p14:creationId xmlns:p14="http://schemas.microsoft.com/office/powerpoint/2010/main" val="2335766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961147A-DB17-417E-9847-9FE8A1B860AA}" type="slidenum">
              <a:rPr lang="en-US" altLang="en-US" smtClean="0"/>
              <a:pPr>
                <a:defRPr/>
              </a:pPr>
              <a:t>15</a:t>
            </a:fld>
            <a:endParaRPr lang="en-US" altLang="en-US" dirty="0"/>
          </a:p>
        </p:txBody>
      </p:sp>
    </p:spTree>
    <p:extLst>
      <p:ext uri="{BB962C8B-B14F-4D97-AF65-F5344CB8AC3E}">
        <p14:creationId xmlns:p14="http://schemas.microsoft.com/office/powerpoint/2010/main" val="182688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Blank">
            <a:extLst>
              <a:ext uri="{FF2B5EF4-FFF2-40B4-BE49-F238E27FC236}">
                <a16:creationId xmlns:a16="http://schemas.microsoft.com/office/drawing/2014/main" id="{012390FB-BA39-45A9-8D9C-3842223F2F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0825"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Rectangle 3"/>
          <p:cNvSpPr>
            <a:spLocks noGrp="1" noChangeArrowheads="1"/>
          </p:cNvSpPr>
          <p:nvPr>
            <p:ph type="ctrTitle"/>
          </p:nvPr>
        </p:nvSpPr>
        <p:spPr>
          <a:xfrm>
            <a:off x="685800" y="2130425"/>
            <a:ext cx="7772400" cy="1470025"/>
          </a:xfrm>
        </p:spPr>
        <p:txBody>
          <a:bodyPr/>
          <a:lstStyle>
            <a:lvl1pPr algn="ctr">
              <a:defRPr sz="4400" b="1"/>
            </a:lvl1pPr>
          </a:lstStyle>
          <a:p>
            <a:pPr lvl="0"/>
            <a:r>
              <a:rPr lang="en-US" noProof="0"/>
              <a:t>Click to edit Master title style</a:t>
            </a:r>
            <a:endParaRPr lang="en-US" noProof="0" dirty="0"/>
          </a:p>
        </p:txBody>
      </p:sp>
      <p:sp>
        <p:nvSpPr>
          <p:cNvPr id="22532" name="Rectangle 4"/>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sz="3200"/>
            </a:lvl1pPr>
          </a:lstStyle>
          <a:p>
            <a:pPr lvl="0"/>
            <a:r>
              <a:rPr lang="en-US" noProof="0"/>
              <a:t>Click to edit Master subtitle style</a:t>
            </a:r>
            <a:endParaRPr lang="en-US" noProof="0" dirty="0"/>
          </a:p>
        </p:txBody>
      </p:sp>
      <p:sp>
        <p:nvSpPr>
          <p:cNvPr id="5" name="Rectangle 5">
            <a:extLst>
              <a:ext uri="{FF2B5EF4-FFF2-40B4-BE49-F238E27FC236}">
                <a16:creationId xmlns:a16="http://schemas.microsoft.com/office/drawing/2014/main" id="{BFEE4382-2FA5-49C7-AFB0-9D793790DF84}"/>
              </a:ext>
            </a:extLst>
          </p:cNvPr>
          <p:cNvSpPr>
            <a:spLocks noGrp="1" noChangeArrowheads="1"/>
          </p:cNvSpPr>
          <p:nvPr>
            <p:ph type="dt" sz="half" idx="10"/>
          </p:nvPr>
        </p:nvSpPr>
        <p:spPr/>
        <p:txBody>
          <a:bodyPr/>
          <a:lstStyle>
            <a:lvl1pPr>
              <a:defRPr/>
            </a:lvl1pPr>
          </a:lstStyle>
          <a:p>
            <a:pPr>
              <a:defRPr/>
            </a:pPr>
            <a:r>
              <a:rPr lang="en-US" dirty="0"/>
              <a:t>7/27/2022</a:t>
            </a:r>
          </a:p>
        </p:txBody>
      </p:sp>
      <p:sp>
        <p:nvSpPr>
          <p:cNvPr id="6" name="Rectangle 6">
            <a:extLst>
              <a:ext uri="{FF2B5EF4-FFF2-40B4-BE49-F238E27FC236}">
                <a16:creationId xmlns:a16="http://schemas.microsoft.com/office/drawing/2014/main" id="{BC9DD51E-7B8B-465B-8C88-B5358C1A8046}"/>
              </a:ext>
            </a:extLst>
          </p:cNvPr>
          <p:cNvSpPr>
            <a:spLocks noGrp="1" noChangeArrowheads="1"/>
          </p:cNvSpPr>
          <p:nvPr>
            <p:ph type="ftr" sz="quarter" idx="11"/>
          </p:nvPr>
        </p:nvSpPr>
        <p:spPr/>
        <p:txBody>
          <a:bodyPr/>
          <a:lstStyle>
            <a:lvl1pPr>
              <a:defRPr/>
            </a:lvl1pPr>
          </a:lstStyle>
          <a:p>
            <a:pPr>
              <a:defRPr/>
            </a:pPr>
            <a:endParaRPr lang="en-US" dirty="0"/>
          </a:p>
        </p:txBody>
      </p:sp>
      <p:sp>
        <p:nvSpPr>
          <p:cNvPr id="7" name="Rectangle 7">
            <a:extLst>
              <a:ext uri="{FF2B5EF4-FFF2-40B4-BE49-F238E27FC236}">
                <a16:creationId xmlns:a16="http://schemas.microsoft.com/office/drawing/2014/main" id="{9C41F7D7-5CEC-4325-99DF-3113AB4EB2BE}"/>
              </a:ext>
            </a:extLst>
          </p:cNvPr>
          <p:cNvSpPr>
            <a:spLocks noGrp="1" noChangeArrowheads="1"/>
          </p:cNvSpPr>
          <p:nvPr>
            <p:ph type="sldNum" sz="quarter" idx="12"/>
          </p:nvPr>
        </p:nvSpPr>
        <p:spPr/>
        <p:txBody>
          <a:bodyPr/>
          <a:lstStyle>
            <a:lvl1pPr>
              <a:defRPr/>
            </a:lvl1pPr>
          </a:lstStyle>
          <a:p>
            <a:pPr>
              <a:defRPr/>
            </a:pPr>
            <a:fld id="{321E8685-D48F-47F9-8DB3-FB348C43B6F3}" type="slidenum">
              <a:rPr lang="en-US" altLang="en-US"/>
              <a:pPr>
                <a:defRPr/>
              </a:pPr>
              <a:t>‹#›</a:t>
            </a:fld>
            <a:endParaRPr lang="en-US" altLang="en-US" dirty="0"/>
          </a:p>
        </p:txBody>
      </p:sp>
    </p:spTree>
    <p:extLst>
      <p:ext uri="{BB962C8B-B14F-4D97-AF65-F5344CB8AC3E}">
        <p14:creationId xmlns:p14="http://schemas.microsoft.com/office/powerpoint/2010/main" val="1767116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1A8B881-1F05-4409-A91D-B87A38A851E2}"/>
              </a:ext>
            </a:extLst>
          </p:cNvPr>
          <p:cNvSpPr>
            <a:spLocks noGrp="1" noChangeArrowheads="1"/>
          </p:cNvSpPr>
          <p:nvPr>
            <p:ph type="dt" sz="half" idx="10"/>
          </p:nvPr>
        </p:nvSpPr>
        <p:spPr>
          <a:ln/>
        </p:spPr>
        <p:txBody>
          <a:bodyPr/>
          <a:lstStyle>
            <a:lvl1pPr>
              <a:defRPr/>
            </a:lvl1pPr>
          </a:lstStyle>
          <a:p>
            <a:pPr>
              <a:defRPr/>
            </a:pPr>
            <a:r>
              <a:rPr lang="en-US" dirty="0"/>
              <a:t>7/27/2022</a:t>
            </a:r>
          </a:p>
        </p:txBody>
      </p:sp>
      <p:sp>
        <p:nvSpPr>
          <p:cNvPr id="5" name="Rectangle 5">
            <a:extLst>
              <a:ext uri="{FF2B5EF4-FFF2-40B4-BE49-F238E27FC236}">
                <a16:creationId xmlns:a16="http://schemas.microsoft.com/office/drawing/2014/main" id="{BF5270D9-2802-48C3-BC79-24151C45E351}"/>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8794B934-63A2-4F45-A3EF-5D442EA9323B}"/>
              </a:ext>
            </a:extLst>
          </p:cNvPr>
          <p:cNvSpPr>
            <a:spLocks noGrp="1" noChangeArrowheads="1"/>
          </p:cNvSpPr>
          <p:nvPr>
            <p:ph type="sldNum" sz="quarter" idx="12"/>
          </p:nvPr>
        </p:nvSpPr>
        <p:spPr>
          <a:ln/>
        </p:spPr>
        <p:txBody>
          <a:bodyPr/>
          <a:lstStyle>
            <a:lvl1pPr>
              <a:defRPr/>
            </a:lvl1pPr>
          </a:lstStyle>
          <a:p>
            <a:pPr>
              <a:defRPr/>
            </a:pPr>
            <a:fld id="{B75F601C-BEC5-4CE7-8843-20B1965D2846}" type="slidenum">
              <a:rPr lang="en-US" altLang="en-US"/>
              <a:pPr>
                <a:defRPr/>
              </a:pPr>
              <a:t>‹#›</a:t>
            </a:fld>
            <a:endParaRPr lang="en-US" altLang="en-US" dirty="0"/>
          </a:p>
        </p:txBody>
      </p:sp>
    </p:spTree>
    <p:extLst>
      <p:ext uri="{BB962C8B-B14F-4D97-AF65-F5344CB8AC3E}">
        <p14:creationId xmlns:p14="http://schemas.microsoft.com/office/powerpoint/2010/main" val="2736480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71600"/>
            <a:ext cx="2057400" cy="47545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1371600"/>
            <a:ext cx="6019800" cy="4754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7118AC6-B2CD-40A3-849F-1223F298040E}"/>
              </a:ext>
            </a:extLst>
          </p:cNvPr>
          <p:cNvSpPr>
            <a:spLocks noGrp="1" noChangeArrowheads="1"/>
          </p:cNvSpPr>
          <p:nvPr>
            <p:ph type="dt" sz="half" idx="10"/>
          </p:nvPr>
        </p:nvSpPr>
        <p:spPr>
          <a:ln/>
        </p:spPr>
        <p:txBody>
          <a:bodyPr/>
          <a:lstStyle>
            <a:lvl1pPr>
              <a:defRPr/>
            </a:lvl1pPr>
          </a:lstStyle>
          <a:p>
            <a:pPr>
              <a:defRPr/>
            </a:pPr>
            <a:r>
              <a:rPr lang="en-US" dirty="0"/>
              <a:t>7/27/2022</a:t>
            </a:r>
          </a:p>
        </p:txBody>
      </p:sp>
      <p:sp>
        <p:nvSpPr>
          <p:cNvPr id="5" name="Rectangle 5">
            <a:extLst>
              <a:ext uri="{FF2B5EF4-FFF2-40B4-BE49-F238E27FC236}">
                <a16:creationId xmlns:a16="http://schemas.microsoft.com/office/drawing/2014/main" id="{BBC39861-DA22-4469-B791-3F591BD80B5E}"/>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73FDFAE0-6A67-48C3-B609-9200496D33FA}"/>
              </a:ext>
            </a:extLst>
          </p:cNvPr>
          <p:cNvSpPr>
            <a:spLocks noGrp="1" noChangeArrowheads="1"/>
          </p:cNvSpPr>
          <p:nvPr>
            <p:ph type="sldNum" sz="quarter" idx="12"/>
          </p:nvPr>
        </p:nvSpPr>
        <p:spPr>
          <a:ln/>
        </p:spPr>
        <p:txBody>
          <a:bodyPr/>
          <a:lstStyle>
            <a:lvl1pPr>
              <a:defRPr/>
            </a:lvl1pPr>
          </a:lstStyle>
          <a:p>
            <a:pPr>
              <a:defRPr/>
            </a:pPr>
            <a:fld id="{7E169363-699A-4B93-8A9E-8481D9D65E0E}" type="slidenum">
              <a:rPr lang="en-US" altLang="en-US"/>
              <a:pPr>
                <a:defRPr/>
              </a:pPr>
              <a:t>‹#›</a:t>
            </a:fld>
            <a:endParaRPr lang="en-US" altLang="en-US" dirty="0"/>
          </a:p>
        </p:txBody>
      </p:sp>
    </p:spTree>
    <p:extLst>
      <p:ext uri="{BB962C8B-B14F-4D97-AF65-F5344CB8AC3E}">
        <p14:creationId xmlns:p14="http://schemas.microsoft.com/office/powerpoint/2010/main" val="24359251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descr="Blank">
            <a:extLst>
              <a:ext uri="{FF2B5EF4-FFF2-40B4-BE49-F238E27FC236}">
                <a16:creationId xmlns:a16="http://schemas.microsoft.com/office/drawing/2014/main" id="{4AD84B22-4FCC-4ABE-8C8B-A0A3BD3218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0825"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Rectangle 3"/>
          <p:cNvSpPr>
            <a:spLocks noGrp="1" noChangeArrowheads="1"/>
          </p:cNvSpPr>
          <p:nvPr>
            <p:ph type="ctrTitle"/>
          </p:nvPr>
        </p:nvSpPr>
        <p:spPr>
          <a:xfrm>
            <a:off x="1" y="2130425"/>
            <a:ext cx="9140824" cy="1470025"/>
          </a:xfrm>
        </p:spPr>
        <p:txBody>
          <a:bodyPr/>
          <a:lstStyle>
            <a:lvl1pPr algn="ctr">
              <a:defRPr sz="4400" b="1"/>
            </a:lvl1pPr>
          </a:lstStyle>
          <a:p>
            <a:pPr lvl="0"/>
            <a:r>
              <a:rPr lang="en-US" noProof="0"/>
              <a:t>Click to edit Master title style</a:t>
            </a:r>
            <a:endParaRPr lang="en-US" noProof="0" dirty="0"/>
          </a:p>
        </p:txBody>
      </p:sp>
      <p:sp>
        <p:nvSpPr>
          <p:cNvPr id="22532" name="Rectangle 4"/>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sz="3200"/>
            </a:lvl1pPr>
          </a:lstStyle>
          <a:p>
            <a:pPr lvl="0"/>
            <a:r>
              <a:rPr lang="en-US" noProof="0"/>
              <a:t>Click to edit Master subtitle style</a:t>
            </a:r>
            <a:endParaRPr lang="en-US" noProof="0" dirty="0"/>
          </a:p>
        </p:txBody>
      </p:sp>
    </p:spTree>
    <p:extLst>
      <p:ext uri="{BB962C8B-B14F-4D97-AF65-F5344CB8AC3E}">
        <p14:creationId xmlns:p14="http://schemas.microsoft.com/office/powerpoint/2010/main" val="19706404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2590800"/>
            <a:ext cx="8229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02854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5908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5908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27374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a:extLst>
              <a:ext uri="{FF2B5EF4-FFF2-40B4-BE49-F238E27FC236}">
                <a16:creationId xmlns:a16="http://schemas.microsoft.com/office/drawing/2014/main" id="{694B0955-F434-45B1-9ED3-1B0F816075FA}"/>
              </a:ext>
            </a:extLst>
          </p:cNvPr>
          <p:cNvSpPr>
            <a:spLocks noGrp="1" noChangeArrowheads="1"/>
          </p:cNvSpPr>
          <p:nvPr>
            <p:ph type="dt" sz="half" idx="10"/>
          </p:nvPr>
        </p:nvSpPr>
        <p:spPr>
          <a:ln/>
        </p:spPr>
        <p:txBody>
          <a:bodyPr/>
          <a:lstStyle>
            <a:lvl1pPr>
              <a:defRPr/>
            </a:lvl1pPr>
          </a:lstStyle>
          <a:p>
            <a:pPr>
              <a:defRPr/>
            </a:pPr>
            <a:r>
              <a:rPr lang="en-US" dirty="0"/>
              <a:t>7/27/2022</a:t>
            </a:r>
          </a:p>
        </p:txBody>
      </p:sp>
      <p:sp>
        <p:nvSpPr>
          <p:cNvPr id="5" name="Rectangle 5">
            <a:extLst>
              <a:ext uri="{FF2B5EF4-FFF2-40B4-BE49-F238E27FC236}">
                <a16:creationId xmlns:a16="http://schemas.microsoft.com/office/drawing/2014/main" id="{22F2864C-588E-4636-83DA-FF882D840F4B}"/>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B81D3FDB-4CA8-4CD3-B2B3-6D721DED82C0}"/>
              </a:ext>
            </a:extLst>
          </p:cNvPr>
          <p:cNvSpPr>
            <a:spLocks noGrp="1" noChangeArrowheads="1"/>
          </p:cNvSpPr>
          <p:nvPr>
            <p:ph type="sldNum" sz="quarter" idx="12"/>
          </p:nvPr>
        </p:nvSpPr>
        <p:spPr>
          <a:ln/>
        </p:spPr>
        <p:txBody>
          <a:bodyPr/>
          <a:lstStyle>
            <a:lvl1pPr>
              <a:defRPr/>
            </a:lvl1pPr>
          </a:lstStyle>
          <a:p>
            <a:pPr>
              <a:defRPr/>
            </a:pPr>
            <a:fld id="{915C8DE6-D4A8-4DE4-8C5F-687ECE07F57A}" type="slidenum">
              <a:rPr lang="en-US" altLang="en-US"/>
              <a:pPr>
                <a:defRPr/>
              </a:pPr>
              <a:t>‹#›</a:t>
            </a:fld>
            <a:endParaRPr lang="en-US" altLang="en-US" dirty="0"/>
          </a:p>
        </p:txBody>
      </p:sp>
    </p:spTree>
    <p:extLst>
      <p:ext uri="{BB962C8B-B14F-4D97-AF65-F5344CB8AC3E}">
        <p14:creationId xmlns:p14="http://schemas.microsoft.com/office/powerpoint/2010/main" val="2845600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8B49099D-5A08-45F4-8854-1E966E47C37D}"/>
              </a:ext>
            </a:extLst>
          </p:cNvPr>
          <p:cNvSpPr>
            <a:spLocks noGrp="1" noChangeArrowheads="1"/>
          </p:cNvSpPr>
          <p:nvPr>
            <p:ph type="dt" sz="half" idx="10"/>
          </p:nvPr>
        </p:nvSpPr>
        <p:spPr>
          <a:ln/>
        </p:spPr>
        <p:txBody>
          <a:bodyPr/>
          <a:lstStyle>
            <a:lvl1pPr>
              <a:defRPr/>
            </a:lvl1pPr>
          </a:lstStyle>
          <a:p>
            <a:pPr>
              <a:defRPr/>
            </a:pPr>
            <a:r>
              <a:rPr lang="en-US" dirty="0"/>
              <a:t>7/27/2022</a:t>
            </a:r>
          </a:p>
        </p:txBody>
      </p:sp>
      <p:sp>
        <p:nvSpPr>
          <p:cNvPr id="5" name="Rectangle 5">
            <a:extLst>
              <a:ext uri="{FF2B5EF4-FFF2-40B4-BE49-F238E27FC236}">
                <a16:creationId xmlns:a16="http://schemas.microsoft.com/office/drawing/2014/main" id="{6007D917-1727-476B-B2E0-54762E9F50AB}"/>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0FC36487-90AD-4A96-A625-ADE2948F3D38}"/>
              </a:ext>
            </a:extLst>
          </p:cNvPr>
          <p:cNvSpPr>
            <a:spLocks noGrp="1" noChangeArrowheads="1"/>
          </p:cNvSpPr>
          <p:nvPr>
            <p:ph type="sldNum" sz="quarter" idx="12"/>
          </p:nvPr>
        </p:nvSpPr>
        <p:spPr>
          <a:ln/>
        </p:spPr>
        <p:txBody>
          <a:bodyPr/>
          <a:lstStyle>
            <a:lvl1pPr>
              <a:defRPr/>
            </a:lvl1pPr>
          </a:lstStyle>
          <a:p>
            <a:pPr>
              <a:defRPr/>
            </a:pPr>
            <a:fld id="{99B568B8-E531-4C66-843A-1B9F33DFD6F4}" type="slidenum">
              <a:rPr lang="en-US" altLang="en-US"/>
              <a:pPr>
                <a:defRPr/>
              </a:pPr>
              <a:t>‹#›</a:t>
            </a:fld>
            <a:endParaRPr lang="en-US" altLang="en-US" dirty="0"/>
          </a:p>
        </p:txBody>
      </p:sp>
    </p:spTree>
    <p:extLst>
      <p:ext uri="{BB962C8B-B14F-4D97-AF65-F5344CB8AC3E}">
        <p14:creationId xmlns:p14="http://schemas.microsoft.com/office/powerpoint/2010/main" val="2974981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590800"/>
            <a:ext cx="4038600" cy="3535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590800"/>
            <a:ext cx="4038600" cy="3535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FB6723C-C169-4325-B78B-C0ABCA2CA0AD}"/>
              </a:ext>
            </a:extLst>
          </p:cNvPr>
          <p:cNvSpPr>
            <a:spLocks noGrp="1" noChangeArrowheads="1"/>
          </p:cNvSpPr>
          <p:nvPr>
            <p:ph type="dt" sz="half" idx="10"/>
          </p:nvPr>
        </p:nvSpPr>
        <p:spPr>
          <a:ln/>
        </p:spPr>
        <p:txBody>
          <a:bodyPr/>
          <a:lstStyle>
            <a:lvl1pPr>
              <a:defRPr/>
            </a:lvl1pPr>
          </a:lstStyle>
          <a:p>
            <a:pPr>
              <a:defRPr/>
            </a:pPr>
            <a:r>
              <a:rPr lang="en-US" dirty="0"/>
              <a:t>7/27/2022</a:t>
            </a:r>
          </a:p>
        </p:txBody>
      </p:sp>
      <p:sp>
        <p:nvSpPr>
          <p:cNvPr id="6" name="Rectangle 5">
            <a:extLst>
              <a:ext uri="{FF2B5EF4-FFF2-40B4-BE49-F238E27FC236}">
                <a16:creationId xmlns:a16="http://schemas.microsoft.com/office/drawing/2014/main" id="{6B783D0C-D89B-4143-A2C2-2DCDAE11E51C}"/>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a:extLst>
              <a:ext uri="{FF2B5EF4-FFF2-40B4-BE49-F238E27FC236}">
                <a16:creationId xmlns:a16="http://schemas.microsoft.com/office/drawing/2014/main" id="{19F01E92-BC79-4565-A753-5097D1D1E5EB}"/>
              </a:ext>
            </a:extLst>
          </p:cNvPr>
          <p:cNvSpPr>
            <a:spLocks noGrp="1" noChangeArrowheads="1"/>
          </p:cNvSpPr>
          <p:nvPr>
            <p:ph type="sldNum" sz="quarter" idx="12"/>
          </p:nvPr>
        </p:nvSpPr>
        <p:spPr>
          <a:ln/>
        </p:spPr>
        <p:txBody>
          <a:bodyPr/>
          <a:lstStyle>
            <a:lvl1pPr>
              <a:defRPr/>
            </a:lvl1pPr>
          </a:lstStyle>
          <a:p>
            <a:pPr>
              <a:defRPr/>
            </a:pPr>
            <a:fld id="{F2D0CEEA-9A6F-482D-89DF-2D41D4E79D38}" type="slidenum">
              <a:rPr lang="en-US" altLang="en-US"/>
              <a:pPr>
                <a:defRPr/>
              </a:pPr>
              <a:t>‹#›</a:t>
            </a:fld>
            <a:endParaRPr lang="en-US" altLang="en-US" dirty="0"/>
          </a:p>
        </p:txBody>
      </p:sp>
    </p:spTree>
    <p:extLst>
      <p:ext uri="{BB962C8B-B14F-4D97-AF65-F5344CB8AC3E}">
        <p14:creationId xmlns:p14="http://schemas.microsoft.com/office/powerpoint/2010/main" val="2929575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21BF5A4-F2EF-47F9-AB03-B0D492D6402F}"/>
              </a:ext>
            </a:extLst>
          </p:cNvPr>
          <p:cNvSpPr>
            <a:spLocks noGrp="1" noChangeArrowheads="1"/>
          </p:cNvSpPr>
          <p:nvPr>
            <p:ph type="dt" sz="half" idx="10"/>
          </p:nvPr>
        </p:nvSpPr>
        <p:spPr>
          <a:ln/>
        </p:spPr>
        <p:txBody>
          <a:bodyPr/>
          <a:lstStyle>
            <a:lvl1pPr>
              <a:defRPr/>
            </a:lvl1pPr>
          </a:lstStyle>
          <a:p>
            <a:pPr>
              <a:defRPr/>
            </a:pPr>
            <a:r>
              <a:rPr lang="en-US" dirty="0"/>
              <a:t>7/27/2022</a:t>
            </a:r>
          </a:p>
        </p:txBody>
      </p:sp>
      <p:sp>
        <p:nvSpPr>
          <p:cNvPr id="8" name="Rectangle 5">
            <a:extLst>
              <a:ext uri="{FF2B5EF4-FFF2-40B4-BE49-F238E27FC236}">
                <a16:creationId xmlns:a16="http://schemas.microsoft.com/office/drawing/2014/main" id="{29E7E8A9-75CB-4035-885C-B3935900EB99}"/>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a:extLst>
              <a:ext uri="{FF2B5EF4-FFF2-40B4-BE49-F238E27FC236}">
                <a16:creationId xmlns:a16="http://schemas.microsoft.com/office/drawing/2014/main" id="{755C2C7B-13F6-4E55-96DD-543554DC2146}"/>
              </a:ext>
            </a:extLst>
          </p:cNvPr>
          <p:cNvSpPr>
            <a:spLocks noGrp="1" noChangeArrowheads="1"/>
          </p:cNvSpPr>
          <p:nvPr>
            <p:ph type="sldNum" sz="quarter" idx="12"/>
          </p:nvPr>
        </p:nvSpPr>
        <p:spPr>
          <a:ln/>
        </p:spPr>
        <p:txBody>
          <a:bodyPr/>
          <a:lstStyle>
            <a:lvl1pPr>
              <a:defRPr/>
            </a:lvl1pPr>
          </a:lstStyle>
          <a:p>
            <a:pPr>
              <a:defRPr/>
            </a:pPr>
            <a:fld id="{01DD9AF3-D376-4FDC-9076-7580A20EAC77}" type="slidenum">
              <a:rPr lang="en-US" altLang="en-US"/>
              <a:pPr>
                <a:defRPr/>
              </a:pPr>
              <a:t>‹#›</a:t>
            </a:fld>
            <a:endParaRPr lang="en-US" altLang="en-US" dirty="0"/>
          </a:p>
        </p:txBody>
      </p:sp>
    </p:spTree>
    <p:extLst>
      <p:ext uri="{BB962C8B-B14F-4D97-AF65-F5344CB8AC3E}">
        <p14:creationId xmlns:p14="http://schemas.microsoft.com/office/powerpoint/2010/main" val="2476753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4E2971E-506E-4C58-AA50-24C39F09A3B6}"/>
              </a:ext>
            </a:extLst>
          </p:cNvPr>
          <p:cNvSpPr>
            <a:spLocks noGrp="1" noChangeArrowheads="1"/>
          </p:cNvSpPr>
          <p:nvPr>
            <p:ph type="dt" sz="half" idx="10"/>
          </p:nvPr>
        </p:nvSpPr>
        <p:spPr>
          <a:ln/>
        </p:spPr>
        <p:txBody>
          <a:bodyPr/>
          <a:lstStyle>
            <a:lvl1pPr>
              <a:defRPr/>
            </a:lvl1pPr>
          </a:lstStyle>
          <a:p>
            <a:pPr>
              <a:defRPr/>
            </a:pPr>
            <a:r>
              <a:rPr lang="en-US" dirty="0"/>
              <a:t>7/27/2022</a:t>
            </a:r>
          </a:p>
        </p:txBody>
      </p:sp>
      <p:sp>
        <p:nvSpPr>
          <p:cNvPr id="4" name="Rectangle 5">
            <a:extLst>
              <a:ext uri="{FF2B5EF4-FFF2-40B4-BE49-F238E27FC236}">
                <a16:creationId xmlns:a16="http://schemas.microsoft.com/office/drawing/2014/main" id="{AA5420F6-5019-4A6F-84F8-AB3FD2547299}"/>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a:extLst>
              <a:ext uri="{FF2B5EF4-FFF2-40B4-BE49-F238E27FC236}">
                <a16:creationId xmlns:a16="http://schemas.microsoft.com/office/drawing/2014/main" id="{E372A73D-9D38-45F9-B4C9-DBA8413551B2}"/>
              </a:ext>
            </a:extLst>
          </p:cNvPr>
          <p:cNvSpPr>
            <a:spLocks noGrp="1" noChangeArrowheads="1"/>
          </p:cNvSpPr>
          <p:nvPr>
            <p:ph type="sldNum" sz="quarter" idx="12"/>
          </p:nvPr>
        </p:nvSpPr>
        <p:spPr>
          <a:ln/>
        </p:spPr>
        <p:txBody>
          <a:bodyPr/>
          <a:lstStyle>
            <a:lvl1pPr>
              <a:defRPr/>
            </a:lvl1pPr>
          </a:lstStyle>
          <a:p>
            <a:pPr>
              <a:defRPr/>
            </a:pPr>
            <a:fld id="{16D95120-9D75-4D37-8577-2DB5F37E4633}" type="slidenum">
              <a:rPr lang="en-US" altLang="en-US"/>
              <a:pPr>
                <a:defRPr/>
              </a:pPr>
              <a:t>‹#›</a:t>
            </a:fld>
            <a:endParaRPr lang="en-US" altLang="en-US" dirty="0"/>
          </a:p>
        </p:txBody>
      </p:sp>
    </p:spTree>
    <p:extLst>
      <p:ext uri="{BB962C8B-B14F-4D97-AF65-F5344CB8AC3E}">
        <p14:creationId xmlns:p14="http://schemas.microsoft.com/office/powerpoint/2010/main" val="1269047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1BF6EAA-5356-4B0D-B5A5-E6E223F6C641}"/>
              </a:ext>
            </a:extLst>
          </p:cNvPr>
          <p:cNvSpPr>
            <a:spLocks noGrp="1" noChangeArrowheads="1"/>
          </p:cNvSpPr>
          <p:nvPr>
            <p:ph type="dt" sz="half" idx="10"/>
          </p:nvPr>
        </p:nvSpPr>
        <p:spPr>
          <a:ln/>
        </p:spPr>
        <p:txBody>
          <a:bodyPr/>
          <a:lstStyle>
            <a:lvl1pPr>
              <a:defRPr/>
            </a:lvl1pPr>
          </a:lstStyle>
          <a:p>
            <a:pPr>
              <a:defRPr/>
            </a:pPr>
            <a:r>
              <a:rPr lang="en-US" dirty="0"/>
              <a:t>7/27/2022</a:t>
            </a:r>
          </a:p>
        </p:txBody>
      </p:sp>
      <p:sp>
        <p:nvSpPr>
          <p:cNvPr id="3" name="Rectangle 5">
            <a:extLst>
              <a:ext uri="{FF2B5EF4-FFF2-40B4-BE49-F238E27FC236}">
                <a16:creationId xmlns:a16="http://schemas.microsoft.com/office/drawing/2014/main" id="{0C2C059E-A5CD-4691-890E-933E2A77277C}"/>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a:extLst>
              <a:ext uri="{FF2B5EF4-FFF2-40B4-BE49-F238E27FC236}">
                <a16:creationId xmlns:a16="http://schemas.microsoft.com/office/drawing/2014/main" id="{0E6E1FFA-ABE9-4EE4-AE6F-4BCCBE552AB3}"/>
              </a:ext>
            </a:extLst>
          </p:cNvPr>
          <p:cNvSpPr>
            <a:spLocks noGrp="1" noChangeArrowheads="1"/>
          </p:cNvSpPr>
          <p:nvPr>
            <p:ph type="sldNum" sz="quarter" idx="12"/>
          </p:nvPr>
        </p:nvSpPr>
        <p:spPr>
          <a:ln/>
        </p:spPr>
        <p:txBody>
          <a:bodyPr/>
          <a:lstStyle>
            <a:lvl1pPr>
              <a:defRPr/>
            </a:lvl1pPr>
          </a:lstStyle>
          <a:p>
            <a:pPr>
              <a:defRPr/>
            </a:pPr>
            <a:fld id="{5D6DD63C-1B17-4C71-989C-0C5F583B0F32}" type="slidenum">
              <a:rPr lang="en-US" altLang="en-US"/>
              <a:pPr>
                <a:defRPr/>
              </a:pPr>
              <a:t>‹#›</a:t>
            </a:fld>
            <a:endParaRPr lang="en-US" altLang="en-US" dirty="0"/>
          </a:p>
        </p:txBody>
      </p:sp>
    </p:spTree>
    <p:extLst>
      <p:ext uri="{BB962C8B-B14F-4D97-AF65-F5344CB8AC3E}">
        <p14:creationId xmlns:p14="http://schemas.microsoft.com/office/powerpoint/2010/main" val="911825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1EB4842-EC16-4006-A732-F0EE4E1FD99D}"/>
              </a:ext>
            </a:extLst>
          </p:cNvPr>
          <p:cNvSpPr>
            <a:spLocks noGrp="1" noChangeArrowheads="1"/>
          </p:cNvSpPr>
          <p:nvPr>
            <p:ph type="dt" sz="half" idx="10"/>
          </p:nvPr>
        </p:nvSpPr>
        <p:spPr>
          <a:ln/>
        </p:spPr>
        <p:txBody>
          <a:bodyPr/>
          <a:lstStyle>
            <a:lvl1pPr>
              <a:defRPr/>
            </a:lvl1pPr>
          </a:lstStyle>
          <a:p>
            <a:pPr>
              <a:defRPr/>
            </a:pPr>
            <a:r>
              <a:rPr lang="en-US" dirty="0"/>
              <a:t>7/27/2022</a:t>
            </a:r>
          </a:p>
        </p:txBody>
      </p:sp>
      <p:sp>
        <p:nvSpPr>
          <p:cNvPr id="6" name="Rectangle 5">
            <a:extLst>
              <a:ext uri="{FF2B5EF4-FFF2-40B4-BE49-F238E27FC236}">
                <a16:creationId xmlns:a16="http://schemas.microsoft.com/office/drawing/2014/main" id="{62509781-E58A-4D8B-838F-6BDDFF405E80}"/>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a:extLst>
              <a:ext uri="{FF2B5EF4-FFF2-40B4-BE49-F238E27FC236}">
                <a16:creationId xmlns:a16="http://schemas.microsoft.com/office/drawing/2014/main" id="{AEFD8FC0-5C65-4C95-B158-1001EBE23B9C}"/>
              </a:ext>
            </a:extLst>
          </p:cNvPr>
          <p:cNvSpPr>
            <a:spLocks noGrp="1" noChangeArrowheads="1"/>
          </p:cNvSpPr>
          <p:nvPr>
            <p:ph type="sldNum" sz="quarter" idx="12"/>
          </p:nvPr>
        </p:nvSpPr>
        <p:spPr>
          <a:ln/>
        </p:spPr>
        <p:txBody>
          <a:bodyPr/>
          <a:lstStyle>
            <a:lvl1pPr>
              <a:defRPr/>
            </a:lvl1pPr>
          </a:lstStyle>
          <a:p>
            <a:pPr>
              <a:defRPr/>
            </a:pPr>
            <a:fld id="{BBBF0525-8F93-4497-B04D-3BF535D0879A}" type="slidenum">
              <a:rPr lang="en-US" altLang="en-US"/>
              <a:pPr>
                <a:defRPr/>
              </a:pPr>
              <a:t>‹#›</a:t>
            </a:fld>
            <a:endParaRPr lang="en-US" altLang="en-US" dirty="0"/>
          </a:p>
        </p:txBody>
      </p:sp>
    </p:spTree>
    <p:extLst>
      <p:ext uri="{BB962C8B-B14F-4D97-AF65-F5344CB8AC3E}">
        <p14:creationId xmlns:p14="http://schemas.microsoft.com/office/powerpoint/2010/main" val="2437989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708814F-3DA4-4C86-8645-700EAAE32A4B}"/>
              </a:ext>
            </a:extLst>
          </p:cNvPr>
          <p:cNvSpPr>
            <a:spLocks noGrp="1" noChangeArrowheads="1"/>
          </p:cNvSpPr>
          <p:nvPr>
            <p:ph type="dt" sz="half" idx="10"/>
          </p:nvPr>
        </p:nvSpPr>
        <p:spPr>
          <a:ln/>
        </p:spPr>
        <p:txBody>
          <a:bodyPr/>
          <a:lstStyle>
            <a:lvl1pPr>
              <a:defRPr/>
            </a:lvl1pPr>
          </a:lstStyle>
          <a:p>
            <a:pPr>
              <a:defRPr/>
            </a:pPr>
            <a:r>
              <a:rPr lang="en-US" dirty="0"/>
              <a:t>7/27/2022</a:t>
            </a:r>
          </a:p>
        </p:txBody>
      </p:sp>
      <p:sp>
        <p:nvSpPr>
          <p:cNvPr id="6" name="Rectangle 5">
            <a:extLst>
              <a:ext uri="{FF2B5EF4-FFF2-40B4-BE49-F238E27FC236}">
                <a16:creationId xmlns:a16="http://schemas.microsoft.com/office/drawing/2014/main" id="{468C449B-0297-45E4-9895-80A70564A600}"/>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a:extLst>
              <a:ext uri="{FF2B5EF4-FFF2-40B4-BE49-F238E27FC236}">
                <a16:creationId xmlns:a16="http://schemas.microsoft.com/office/drawing/2014/main" id="{0060BCFC-8BBA-424F-A205-656210C16C72}"/>
              </a:ext>
            </a:extLst>
          </p:cNvPr>
          <p:cNvSpPr>
            <a:spLocks noGrp="1" noChangeArrowheads="1"/>
          </p:cNvSpPr>
          <p:nvPr>
            <p:ph type="sldNum" sz="quarter" idx="12"/>
          </p:nvPr>
        </p:nvSpPr>
        <p:spPr>
          <a:ln/>
        </p:spPr>
        <p:txBody>
          <a:bodyPr/>
          <a:lstStyle>
            <a:lvl1pPr>
              <a:defRPr/>
            </a:lvl1pPr>
          </a:lstStyle>
          <a:p>
            <a:pPr>
              <a:defRPr/>
            </a:pPr>
            <a:fld id="{22DAD1A5-8787-4485-B3A3-836A69FA744F}" type="slidenum">
              <a:rPr lang="en-US" altLang="en-US"/>
              <a:pPr>
                <a:defRPr/>
              </a:pPr>
              <a:t>‹#›</a:t>
            </a:fld>
            <a:endParaRPr lang="en-US" altLang="en-US" dirty="0"/>
          </a:p>
        </p:txBody>
      </p:sp>
    </p:spTree>
    <p:extLst>
      <p:ext uri="{BB962C8B-B14F-4D97-AF65-F5344CB8AC3E}">
        <p14:creationId xmlns:p14="http://schemas.microsoft.com/office/powerpoint/2010/main" val="440390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9" descr="Blank">
            <a:extLst>
              <a:ext uri="{FF2B5EF4-FFF2-40B4-BE49-F238E27FC236}">
                <a16:creationId xmlns:a16="http://schemas.microsoft.com/office/drawing/2014/main" id="{D6048DAC-5ED5-4DA4-8CC8-7B2125455C4B}"/>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0825"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8067FEEF-1775-442A-A799-635018DFDB74}"/>
              </a:ext>
            </a:extLst>
          </p:cNvPr>
          <p:cNvSpPr>
            <a:spLocks noGrp="1" noChangeArrowheads="1"/>
          </p:cNvSpPr>
          <p:nvPr>
            <p:ph type="title"/>
          </p:nvPr>
        </p:nvSpPr>
        <p:spPr bwMode="auto">
          <a:xfrm>
            <a:off x="457200" y="1371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2AF2628A-3A84-4476-99D0-490AE4E63A54}"/>
              </a:ext>
            </a:extLst>
          </p:cNvPr>
          <p:cNvSpPr>
            <a:spLocks noGrp="1" noChangeArrowheads="1"/>
          </p:cNvSpPr>
          <p:nvPr>
            <p:ph type="body" idx="1"/>
          </p:nvPr>
        </p:nvSpPr>
        <p:spPr bwMode="auto">
          <a:xfrm>
            <a:off x="457200" y="2590800"/>
            <a:ext cx="8229600" cy="353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a16="http://schemas.microsoft.com/office/drawing/2014/main" id="{68C22130-70F0-46A8-8F1A-62581EF64501}"/>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solidFill>
                  <a:srgbClr val="00002E"/>
                </a:solidFill>
                <a:latin typeface="Arial" charset="0"/>
                <a:cs typeface="+mn-cs"/>
              </a:defRPr>
            </a:lvl1pPr>
          </a:lstStyle>
          <a:p>
            <a:pPr>
              <a:defRPr/>
            </a:pPr>
            <a:r>
              <a:rPr lang="en-US" dirty="0"/>
              <a:t>7/27/2022</a:t>
            </a:r>
          </a:p>
        </p:txBody>
      </p:sp>
      <p:sp>
        <p:nvSpPr>
          <p:cNvPr id="1029" name="Rectangle 5">
            <a:extLst>
              <a:ext uri="{FF2B5EF4-FFF2-40B4-BE49-F238E27FC236}">
                <a16:creationId xmlns:a16="http://schemas.microsoft.com/office/drawing/2014/main" id="{2054C086-049D-43C6-B246-A0375BF8E939}"/>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2E"/>
                </a:solidFill>
                <a:latin typeface="Arial" charset="0"/>
                <a:cs typeface="+mn-cs"/>
              </a:defRPr>
            </a:lvl1pPr>
          </a:lstStyle>
          <a:p>
            <a:pPr>
              <a:defRPr/>
            </a:pPr>
            <a:endParaRPr lang="en-US" dirty="0"/>
          </a:p>
        </p:txBody>
      </p:sp>
      <p:sp>
        <p:nvSpPr>
          <p:cNvPr id="1030" name="Rectangle 6">
            <a:extLst>
              <a:ext uri="{FF2B5EF4-FFF2-40B4-BE49-F238E27FC236}">
                <a16:creationId xmlns:a16="http://schemas.microsoft.com/office/drawing/2014/main" id="{2DB3D02C-55CB-4E85-A3E9-F014B647D009}"/>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2E"/>
                </a:solidFill>
              </a:defRPr>
            </a:lvl1pPr>
          </a:lstStyle>
          <a:p>
            <a:pPr>
              <a:defRPr/>
            </a:pPr>
            <a:fld id="{DAEF064B-DCCC-41DE-8804-5ADD0CA83F55}"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930"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hf hdr="0" ftr="0" dt="0"/>
  <p:txStyles>
    <p:titleStyle>
      <a:lvl1pPr algn="l" rtl="0" eaLnBrk="0" fontAlgn="base" hangingPunct="0">
        <a:spcBef>
          <a:spcPct val="0"/>
        </a:spcBef>
        <a:spcAft>
          <a:spcPct val="0"/>
        </a:spcAft>
        <a:defRPr sz="3600">
          <a:solidFill>
            <a:srgbClr val="00002E"/>
          </a:solidFill>
          <a:latin typeface="Calibri" pitchFamily="34" charset="0"/>
          <a:ea typeface="+mj-ea"/>
          <a:cs typeface="Calibri" pitchFamily="34" charset="0"/>
        </a:defRPr>
      </a:lvl1pPr>
      <a:lvl2pPr algn="l" rtl="0" eaLnBrk="0" fontAlgn="base" hangingPunct="0">
        <a:spcBef>
          <a:spcPct val="0"/>
        </a:spcBef>
        <a:spcAft>
          <a:spcPct val="0"/>
        </a:spcAft>
        <a:defRPr sz="3600">
          <a:solidFill>
            <a:srgbClr val="00002E"/>
          </a:solidFill>
          <a:latin typeface="Calibri" panose="020F0502020204030204" pitchFamily="34" charset="0"/>
          <a:cs typeface="Calibri" panose="020F0502020204030204" pitchFamily="34" charset="0"/>
        </a:defRPr>
      </a:lvl2pPr>
      <a:lvl3pPr algn="l" rtl="0" eaLnBrk="0" fontAlgn="base" hangingPunct="0">
        <a:spcBef>
          <a:spcPct val="0"/>
        </a:spcBef>
        <a:spcAft>
          <a:spcPct val="0"/>
        </a:spcAft>
        <a:defRPr sz="3600">
          <a:solidFill>
            <a:srgbClr val="00002E"/>
          </a:solidFill>
          <a:latin typeface="Calibri" panose="020F0502020204030204" pitchFamily="34" charset="0"/>
          <a:cs typeface="Calibri" panose="020F0502020204030204" pitchFamily="34" charset="0"/>
        </a:defRPr>
      </a:lvl3pPr>
      <a:lvl4pPr algn="l" rtl="0" eaLnBrk="0" fontAlgn="base" hangingPunct="0">
        <a:spcBef>
          <a:spcPct val="0"/>
        </a:spcBef>
        <a:spcAft>
          <a:spcPct val="0"/>
        </a:spcAft>
        <a:defRPr sz="3600">
          <a:solidFill>
            <a:srgbClr val="00002E"/>
          </a:solidFill>
          <a:latin typeface="Calibri" panose="020F0502020204030204" pitchFamily="34" charset="0"/>
          <a:cs typeface="Calibri" panose="020F0502020204030204" pitchFamily="34" charset="0"/>
        </a:defRPr>
      </a:lvl4pPr>
      <a:lvl5pPr algn="l" rtl="0" eaLnBrk="0" fontAlgn="base" hangingPunct="0">
        <a:spcBef>
          <a:spcPct val="0"/>
        </a:spcBef>
        <a:spcAft>
          <a:spcPct val="0"/>
        </a:spcAft>
        <a:defRPr sz="3600">
          <a:solidFill>
            <a:srgbClr val="00002E"/>
          </a:solidFill>
          <a:latin typeface="Calibri" panose="020F0502020204030204" pitchFamily="34" charset="0"/>
          <a:cs typeface="Calibri" panose="020F0502020204030204" pitchFamily="34" charset="0"/>
        </a:defRPr>
      </a:lvl5pPr>
      <a:lvl6pPr marL="457200" algn="l" rtl="0" eaLnBrk="1" fontAlgn="base" hangingPunct="1">
        <a:spcBef>
          <a:spcPct val="0"/>
        </a:spcBef>
        <a:spcAft>
          <a:spcPct val="0"/>
        </a:spcAft>
        <a:defRPr sz="4400">
          <a:solidFill>
            <a:srgbClr val="00002E"/>
          </a:solidFill>
          <a:latin typeface="Arial" charset="0"/>
        </a:defRPr>
      </a:lvl6pPr>
      <a:lvl7pPr marL="914400" algn="l" rtl="0" eaLnBrk="1" fontAlgn="base" hangingPunct="1">
        <a:spcBef>
          <a:spcPct val="0"/>
        </a:spcBef>
        <a:spcAft>
          <a:spcPct val="0"/>
        </a:spcAft>
        <a:defRPr sz="4400">
          <a:solidFill>
            <a:srgbClr val="00002E"/>
          </a:solidFill>
          <a:latin typeface="Arial" charset="0"/>
        </a:defRPr>
      </a:lvl7pPr>
      <a:lvl8pPr marL="1371600" algn="l" rtl="0" eaLnBrk="1" fontAlgn="base" hangingPunct="1">
        <a:spcBef>
          <a:spcPct val="0"/>
        </a:spcBef>
        <a:spcAft>
          <a:spcPct val="0"/>
        </a:spcAft>
        <a:defRPr sz="4400">
          <a:solidFill>
            <a:srgbClr val="00002E"/>
          </a:solidFill>
          <a:latin typeface="Arial" charset="0"/>
        </a:defRPr>
      </a:lvl8pPr>
      <a:lvl9pPr marL="1828800" algn="l" rtl="0" eaLnBrk="1" fontAlgn="base" hangingPunct="1">
        <a:spcBef>
          <a:spcPct val="0"/>
        </a:spcBef>
        <a:spcAft>
          <a:spcPct val="0"/>
        </a:spcAft>
        <a:defRPr sz="4400">
          <a:solidFill>
            <a:srgbClr val="00002E"/>
          </a:solidFill>
          <a:latin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800">
          <a:solidFill>
            <a:srgbClr val="00002E"/>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a:solidFill>
            <a:srgbClr val="00002E"/>
          </a:solidFill>
          <a:latin typeface="Calibri" pitchFamily="34" charset="0"/>
          <a:cs typeface="Calibri"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a:solidFill>
            <a:srgbClr val="00002E"/>
          </a:solidFill>
          <a:latin typeface="Calibri" pitchFamily="34" charset="0"/>
          <a:cs typeface="Calibri"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a:solidFill>
            <a:srgbClr val="00002E"/>
          </a:solidFill>
          <a:latin typeface="Calibri" pitchFamily="34" charset="0"/>
          <a:cs typeface="Calibri"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a:solidFill>
            <a:srgbClr val="00002E"/>
          </a:solidFill>
          <a:latin typeface="Calibri" pitchFamily="34" charset="0"/>
          <a:cs typeface="Calibri" pitchFamily="34" charset="0"/>
        </a:defRPr>
      </a:lvl5pPr>
      <a:lvl6pPr marL="2514600" indent="-228600" algn="l" rtl="0" eaLnBrk="1" fontAlgn="base" hangingPunct="1">
        <a:spcBef>
          <a:spcPct val="20000"/>
        </a:spcBef>
        <a:spcAft>
          <a:spcPct val="0"/>
        </a:spcAft>
        <a:buFont typeface="Wingdings" pitchFamily="2" charset="2"/>
        <a:buChar char="§"/>
        <a:defRPr sz="2000">
          <a:solidFill>
            <a:srgbClr val="00002E"/>
          </a:solidFill>
          <a:latin typeface="+mn-lt"/>
        </a:defRPr>
      </a:lvl6pPr>
      <a:lvl7pPr marL="2971800" indent="-228600" algn="l" rtl="0" eaLnBrk="1" fontAlgn="base" hangingPunct="1">
        <a:spcBef>
          <a:spcPct val="20000"/>
        </a:spcBef>
        <a:spcAft>
          <a:spcPct val="0"/>
        </a:spcAft>
        <a:buFont typeface="Wingdings" pitchFamily="2" charset="2"/>
        <a:buChar char="§"/>
        <a:defRPr sz="2000">
          <a:solidFill>
            <a:srgbClr val="00002E"/>
          </a:solidFill>
          <a:latin typeface="+mn-lt"/>
        </a:defRPr>
      </a:lvl7pPr>
      <a:lvl8pPr marL="3429000" indent="-228600" algn="l" rtl="0" eaLnBrk="1" fontAlgn="base" hangingPunct="1">
        <a:spcBef>
          <a:spcPct val="20000"/>
        </a:spcBef>
        <a:spcAft>
          <a:spcPct val="0"/>
        </a:spcAft>
        <a:buFont typeface="Wingdings" pitchFamily="2" charset="2"/>
        <a:buChar char="§"/>
        <a:defRPr sz="2000">
          <a:solidFill>
            <a:srgbClr val="00002E"/>
          </a:solidFill>
          <a:latin typeface="+mn-lt"/>
        </a:defRPr>
      </a:lvl8pPr>
      <a:lvl9pPr marL="3886200" indent="-228600" algn="l" rtl="0" eaLnBrk="1" fontAlgn="base" hangingPunct="1">
        <a:spcBef>
          <a:spcPct val="20000"/>
        </a:spcBef>
        <a:spcAft>
          <a:spcPct val="0"/>
        </a:spcAft>
        <a:buFont typeface="Wingdings" pitchFamily="2" charset="2"/>
        <a:buChar char="§"/>
        <a:defRPr sz="2000">
          <a:solidFill>
            <a:srgbClr val="00002E"/>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9" descr="Blank">
            <a:extLst>
              <a:ext uri="{FF2B5EF4-FFF2-40B4-BE49-F238E27FC236}">
                <a16:creationId xmlns:a16="http://schemas.microsoft.com/office/drawing/2014/main" id="{973A4299-2161-4C35-99B6-C786A1AE222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0825"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a16="http://schemas.microsoft.com/office/drawing/2014/main" id="{09E9A515-EFF2-458F-9DB4-91C43C10C907}"/>
              </a:ext>
            </a:extLst>
          </p:cNvPr>
          <p:cNvSpPr>
            <a:spLocks noGrp="1" noChangeArrowheads="1"/>
          </p:cNvSpPr>
          <p:nvPr>
            <p:ph type="title"/>
          </p:nvPr>
        </p:nvSpPr>
        <p:spPr bwMode="auto">
          <a:xfrm>
            <a:off x="457200" y="1371600"/>
            <a:ext cx="86836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2" name="Rectangle 3">
            <a:extLst>
              <a:ext uri="{FF2B5EF4-FFF2-40B4-BE49-F238E27FC236}">
                <a16:creationId xmlns:a16="http://schemas.microsoft.com/office/drawing/2014/main" id="{E1732007-3701-4059-B646-EEB805D00F67}"/>
              </a:ext>
            </a:extLst>
          </p:cNvPr>
          <p:cNvSpPr>
            <a:spLocks noGrp="1" noChangeArrowheads="1"/>
          </p:cNvSpPr>
          <p:nvPr>
            <p:ph type="body" idx="1"/>
          </p:nvPr>
        </p:nvSpPr>
        <p:spPr bwMode="auto">
          <a:xfrm>
            <a:off x="457200" y="25908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931" r:id="rId1"/>
    <p:sldLayoutId id="2147483928" r:id="rId2"/>
    <p:sldLayoutId id="2147483929" r:id="rId3"/>
  </p:sldLayoutIdLst>
  <p:hf hdr="0" ftr="0" dt="0"/>
  <p:txStyles>
    <p:titleStyle>
      <a:lvl1pPr algn="l" rtl="0" eaLnBrk="0" fontAlgn="base" hangingPunct="0">
        <a:spcBef>
          <a:spcPct val="0"/>
        </a:spcBef>
        <a:spcAft>
          <a:spcPct val="0"/>
        </a:spcAft>
        <a:defRPr sz="3600" b="1">
          <a:solidFill>
            <a:srgbClr val="00002E"/>
          </a:solidFill>
          <a:latin typeface="Calibri" pitchFamily="34" charset="0"/>
          <a:ea typeface="Calibri" pitchFamily="34" charset="0"/>
          <a:cs typeface="Calibri" pitchFamily="34" charset="0"/>
        </a:defRPr>
      </a:lvl1pPr>
      <a:lvl2pPr algn="l" rtl="0" eaLnBrk="0" fontAlgn="base" hangingPunct="0">
        <a:spcBef>
          <a:spcPct val="0"/>
        </a:spcBef>
        <a:spcAft>
          <a:spcPct val="0"/>
        </a:spcAft>
        <a:defRPr sz="3600" b="1">
          <a:solidFill>
            <a:srgbClr val="00002E"/>
          </a:solidFill>
          <a:latin typeface="Calibri" pitchFamily="34" charset="0"/>
          <a:ea typeface="Calibri" pitchFamily="34" charset="0"/>
          <a:cs typeface="Calibri" pitchFamily="34" charset="0"/>
        </a:defRPr>
      </a:lvl2pPr>
      <a:lvl3pPr algn="l" rtl="0" eaLnBrk="0" fontAlgn="base" hangingPunct="0">
        <a:spcBef>
          <a:spcPct val="0"/>
        </a:spcBef>
        <a:spcAft>
          <a:spcPct val="0"/>
        </a:spcAft>
        <a:defRPr sz="3600" b="1">
          <a:solidFill>
            <a:srgbClr val="00002E"/>
          </a:solidFill>
          <a:latin typeface="Calibri" pitchFamily="34" charset="0"/>
          <a:ea typeface="Calibri" pitchFamily="34" charset="0"/>
          <a:cs typeface="Calibri" pitchFamily="34" charset="0"/>
        </a:defRPr>
      </a:lvl3pPr>
      <a:lvl4pPr algn="l" rtl="0" eaLnBrk="0" fontAlgn="base" hangingPunct="0">
        <a:spcBef>
          <a:spcPct val="0"/>
        </a:spcBef>
        <a:spcAft>
          <a:spcPct val="0"/>
        </a:spcAft>
        <a:defRPr sz="3600" b="1">
          <a:solidFill>
            <a:srgbClr val="00002E"/>
          </a:solidFill>
          <a:latin typeface="Calibri" pitchFamily="34" charset="0"/>
          <a:ea typeface="Calibri" pitchFamily="34" charset="0"/>
          <a:cs typeface="Calibri" pitchFamily="34" charset="0"/>
        </a:defRPr>
      </a:lvl4pPr>
      <a:lvl5pPr algn="l" rtl="0" eaLnBrk="0" fontAlgn="base" hangingPunct="0">
        <a:spcBef>
          <a:spcPct val="0"/>
        </a:spcBef>
        <a:spcAft>
          <a:spcPct val="0"/>
        </a:spcAft>
        <a:defRPr sz="3600" b="1">
          <a:solidFill>
            <a:srgbClr val="00002E"/>
          </a:solidFill>
          <a:latin typeface="Calibri" pitchFamily="34" charset="0"/>
          <a:ea typeface="Calibri" pitchFamily="34" charset="0"/>
          <a:cs typeface="Calibri" pitchFamily="34" charset="0"/>
        </a:defRPr>
      </a:lvl5pPr>
      <a:lvl6pPr marL="457200" algn="l" rtl="0" eaLnBrk="1" fontAlgn="base" hangingPunct="1">
        <a:spcBef>
          <a:spcPct val="0"/>
        </a:spcBef>
        <a:spcAft>
          <a:spcPct val="0"/>
        </a:spcAft>
        <a:defRPr sz="4400">
          <a:solidFill>
            <a:srgbClr val="00002E"/>
          </a:solidFill>
          <a:latin typeface="Arial" charset="0"/>
        </a:defRPr>
      </a:lvl6pPr>
      <a:lvl7pPr marL="914400" algn="l" rtl="0" eaLnBrk="1" fontAlgn="base" hangingPunct="1">
        <a:spcBef>
          <a:spcPct val="0"/>
        </a:spcBef>
        <a:spcAft>
          <a:spcPct val="0"/>
        </a:spcAft>
        <a:defRPr sz="4400">
          <a:solidFill>
            <a:srgbClr val="00002E"/>
          </a:solidFill>
          <a:latin typeface="Arial" charset="0"/>
        </a:defRPr>
      </a:lvl7pPr>
      <a:lvl8pPr marL="1371600" algn="l" rtl="0" eaLnBrk="1" fontAlgn="base" hangingPunct="1">
        <a:spcBef>
          <a:spcPct val="0"/>
        </a:spcBef>
        <a:spcAft>
          <a:spcPct val="0"/>
        </a:spcAft>
        <a:defRPr sz="4400">
          <a:solidFill>
            <a:srgbClr val="00002E"/>
          </a:solidFill>
          <a:latin typeface="Arial" charset="0"/>
        </a:defRPr>
      </a:lvl8pPr>
      <a:lvl9pPr marL="1828800" algn="l" rtl="0" eaLnBrk="1" fontAlgn="base" hangingPunct="1">
        <a:spcBef>
          <a:spcPct val="0"/>
        </a:spcBef>
        <a:spcAft>
          <a:spcPct val="0"/>
        </a:spcAft>
        <a:defRPr sz="4400">
          <a:solidFill>
            <a:srgbClr val="00002E"/>
          </a:solidFill>
          <a:latin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3200">
          <a:solidFill>
            <a:srgbClr val="00002E"/>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800">
          <a:solidFill>
            <a:srgbClr val="00002E"/>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800">
          <a:solidFill>
            <a:srgbClr val="00002E"/>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800">
          <a:solidFill>
            <a:srgbClr val="00002E"/>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800">
          <a:solidFill>
            <a:srgbClr val="00002E"/>
          </a:solidFill>
          <a:latin typeface="Calibri" pitchFamily="34" charset="0"/>
          <a:ea typeface="Calibri" pitchFamily="34" charset="0"/>
          <a:cs typeface="Calibri" pitchFamily="34" charset="0"/>
        </a:defRPr>
      </a:lvl5pPr>
      <a:lvl6pPr marL="2514600" indent="-228600" algn="l" rtl="0" eaLnBrk="1" fontAlgn="base" hangingPunct="1">
        <a:spcBef>
          <a:spcPct val="20000"/>
        </a:spcBef>
        <a:spcAft>
          <a:spcPct val="0"/>
        </a:spcAft>
        <a:buFont typeface="Wingdings" pitchFamily="2" charset="2"/>
        <a:buChar char="§"/>
        <a:defRPr sz="2000">
          <a:solidFill>
            <a:srgbClr val="00002E"/>
          </a:solidFill>
          <a:latin typeface="+mn-lt"/>
        </a:defRPr>
      </a:lvl6pPr>
      <a:lvl7pPr marL="2971800" indent="-228600" algn="l" rtl="0" eaLnBrk="1" fontAlgn="base" hangingPunct="1">
        <a:spcBef>
          <a:spcPct val="20000"/>
        </a:spcBef>
        <a:spcAft>
          <a:spcPct val="0"/>
        </a:spcAft>
        <a:buFont typeface="Wingdings" pitchFamily="2" charset="2"/>
        <a:buChar char="§"/>
        <a:defRPr sz="2000">
          <a:solidFill>
            <a:srgbClr val="00002E"/>
          </a:solidFill>
          <a:latin typeface="+mn-lt"/>
        </a:defRPr>
      </a:lvl7pPr>
      <a:lvl8pPr marL="3429000" indent="-228600" algn="l" rtl="0" eaLnBrk="1" fontAlgn="base" hangingPunct="1">
        <a:spcBef>
          <a:spcPct val="20000"/>
        </a:spcBef>
        <a:spcAft>
          <a:spcPct val="0"/>
        </a:spcAft>
        <a:buFont typeface="Wingdings" pitchFamily="2" charset="2"/>
        <a:buChar char="§"/>
        <a:defRPr sz="2000">
          <a:solidFill>
            <a:srgbClr val="00002E"/>
          </a:solidFill>
          <a:latin typeface="+mn-lt"/>
        </a:defRPr>
      </a:lvl8pPr>
      <a:lvl9pPr marL="3886200" indent="-228600" algn="l" rtl="0" eaLnBrk="1" fontAlgn="base" hangingPunct="1">
        <a:spcBef>
          <a:spcPct val="20000"/>
        </a:spcBef>
        <a:spcAft>
          <a:spcPct val="0"/>
        </a:spcAft>
        <a:buFont typeface="Wingdings" pitchFamily="2" charset="2"/>
        <a:buChar char="§"/>
        <a:defRPr sz="2000">
          <a:solidFill>
            <a:srgbClr val="00002E"/>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lay.Countryman@bswllp.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mailto:Clay.countryman@bswllp.com"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AF5DA-26DF-4C65-AA19-E95BD2E69C10}"/>
              </a:ext>
            </a:extLst>
          </p:cNvPr>
          <p:cNvSpPr>
            <a:spLocks noGrp="1"/>
          </p:cNvSpPr>
          <p:nvPr>
            <p:ph type="ctrTitle"/>
          </p:nvPr>
        </p:nvSpPr>
        <p:spPr>
          <a:xfrm>
            <a:off x="76200" y="1676400"/>
            <a:ext cx="8915400" cy="2743200"/>
          </a:xfrm>
        </p:spPr>
        <p:txBody>
          <a:bodyPr/>
          <a:lstStyle/>
          <a:p>
            <a:pPr eaLnBrk="1" hangingPunct="1">
              <a:defRPr/>
            </a:pPr>
            <a:br>
              <a:rPr lang="en-US" sz="3600" cap="all" dirty="0">
                <a:latin typeface="Times New Roman" panose="02020603050405020304" pitchFamily="18" charset="0"/>
                <a:cs typeface="Times New Roman" panose="02020603050405020304" pitchFamily="18" charset="0"/>
              </a:rPr>
            </a:br>
            <a:br>
              <a:rPr lang="en-US" sz="2800" cap="all" dirty="0">
                <a:latin typeface="Times New Roman" panose="02020603050405020304" pitchFamily="18" charset="0"/>
                <a:cs typeface="Times New Roman" panose="02020603050405020304" pitchFamily="18" charset="0"/>
              </a:rPr>
            </a:br>
            <a:r>
              <a:rPr lang="en-US" sz="2800" cap="all" dirty="0">
                <a:latin typeface="Times New Roman" panose="02020603050405020304" pitchFamily="18" charset="0"/>
                <a:cs typeface="Times New Roman" panose="02020603050405020304" pitchFamily="18" charset="0"/>
              </a:rPr>
              <a:t>mgma Louisiana | MGMA MISSISSIPPI</a:t>
            </a:r>
            <a:br>
              <a:rPr lang="en-US" sz="2800" cap="all" dirty="0">
                <a:latin typeface="Times New Roman" panose="02020603050405020304" pitchFamily="18" charset="0"/>
                <a:cs typeface="Times New Roman" panose="02020603050405020304" pitchFamily="18" charset="0"/>
              </a:rPr>
            </a:br>
            <a:r>
              <a:rPr lang="en-US" sz="2800" cap="all" dirty="0">
                <a:latin typeface="Times New Roman" panose="02020603050405020304" pitchFamily="18" charset="0"/>
                <a:cs typeface="Times New Roman" panose="02020603050405020304" pitchFamily="18" charset="0"/>
              </a:rPr>
              <a:t>SOUTHERN SUMMER CONFERENCE</a:t>
            </a:r>
            <a:br>
              <a:rPr lang="en-US" sz="3600" cap="all" dirty="0">
                <a:latin typeface="Times New Roman" panose="02020603050405020304" pitchFamily="18" charset="0"/>
                <a:cs typeface="Times New Roman" panose="02020603050405020304" pitchFamily="18" charset="0"/>
              </a:rPr>
            </a:br>
            <a:br>
              <a:rPr lang="en-US" sz="3600" cap="all" dirty="0">
                <a:latin typeface="Times New Roman" panose="02020603050405020304" pitchFamily="18" charset="0"/>
                <a:cs typeface="Times New Roman" panose="02020603050405020304" pitchFamily="18" charset="0"/>
              </a:rPr>
            </a:br>
            <a:r>
              <a:rPr lang="en-US" sz="3600" i="1" cap="all" dirty="0">
                <a:latin typeface="Times New Roman" panose="02020603050405020304" pitchFamily="18" charset="0"/>
                <a:cs typeface="Times New Roman" panose="02020603050405020304" pitchFamily="18" charset="0"/>
              </a:rPr>
              <a:t>2023 Hot COMPLIANCE TOPICS FOR </a:t>
            </a:r>
            <a:br>
              <a:rPr lang="en-US" sz="3600" i="1" cap="all" dirty="0">
                <a:latin typeface="Times New Roman" panose="02020603050405020304" pitchFamily="18" charset="0"/>
                <a:cs typeface="Times New Roman" panose="02020603050405020304" pitchFamily="18" charset="0"/>
              </a:rPr>
            </a:br>
            <a:r>
              <a:rPr lang="en-US" sz="3600" i="1" cap="all" dirty="0">
                <a:latin typeface="Times New Roman" panose="02020603050405020304" pitchFamily="18" charset="0"/>
                <a:cs typeface="Times New Roman" panose="02020603050405020304" pitchFamily="18" charset="0"/>
              </a:rPr>
              <a:t>PHYSICIAN PRACTICES</a:t>
            </a:r>
            <a:br>
              <a:rPr lang="en-US" sz="2800" i="1" cap="all" dirty="0">
                <a:latin typeface="Times New Roman" panose="02020603050405020304" pitchFamily="18" charset="0"/>
                <a:cs typeface="Times New Roman" panose="02020603050405020304" pitchFamily="18" charset="0"/>
              </a:rPr>
            </a:br>
            <a:br>
              <a:rPr lang="en-US" sz="3200" cap="all" dirty="0">
                <a:latin typeface="Times New Roman" panose="02020603050405020304" pitchFamily="18" charset="0"/>
                <a:cs typeface="Times New Roman" panose="02020603050405020304" pitchFamily="18" charset="0"/>
              </a:rPr>
            </a:br>
            <a:r>
              <a:rPr lang="en-US" sz="2000" cap="all" dirty="0">
                <a:latin typeface="Times New Roman" panose="02020603050405020304" pitchFamily="18" charset="0"/>
                <a:cs typeface="Times New Roman" panose="02020603050405020304" pitchFamily="18" charset="0"/>
              </a:rPr>
              <a:t>AUGUST 17</a:t>
            </a:r>
            <a:r>
              <a:rPr lang="en-US" sz="2000" dirty="0">
                <a:latin typeface="Times New Roman" panose="02020603050405020304" pitchFamily="18" charset="0"/>
                <a:cs typeface="Times New Roman" panose="02020603050405020304" pitchFamily="18" charset="0"/>
              </a:rPr>
              <a:t>, 2023</a:t>
            </a:r>
            <a:br>
              <a:rPr lang="en-US" sz="2000" cap="all" dirty="0">
                <a:latin typeface="Times New Roman" panose="02020603050405020304" pitchFamily="18" charset="0"/>
                <a:cs typeface="Times New Roman" panose="02020603050405020304" pitchFamily="18" charset="0"/>
              </a:rPr>
            </a:br>
            <a:r>
              <a:rPr lang="en-US" sz="2000" cap="all" dirty="0">
                <a:latin typeface="Times New Roman" panose="02020603050405020304" pitchFamily="18" charset="0"/>
                <a:cs typeface="Times New Roman" panose="02020603050405020304" pitchFamily="18" charset="0"/>
              </a:rPr>
              <a:t>9:00-10:00 A.M.</a:t>
            </a:r>
            <a:br>
              <a:rPr lang="en-US" sz="3200" cap="all" dirty="0">
                <a:latin typeface="Times New Roman" panose="02020603050405020304" pitchFamily="18" charset="0"/>
                <a:cs typeface="Times New Roman" panose="02020603050405020304" pitchFamily="18" charset="0"/>
              </a:rPr>
            </a:br>
            <a:endParaRPr lang="en-US" sz="3200" cap="all"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E5F9ED19-5C6F-4D2C-B6FC-6C7A7C97F5AA}"/>
              </a:ext>
            </a:extLst>
          </p:cNvPr>
          <p:cNvSpPr>
            <a:spLocks noGrp="1"/>
          </p:cNvSpPr>
          <p:nvPr>
            <p:ph type="subTitle" idx="1"/>
          </p:nvPr>
        </p:nvSpPr>
        <p:spPr>
          <a:xfrm>
            <a:off x="1371600" y="5257800"/>
            <a:ext cx="6400800" cy="1371600"/>
          </a:xfrm>
        </p:spPr>
        <p:txBody>
          <a:bodyPr/>
          <a:lstStyle/>
          <a:p>
            <a:pPr eaLnBrk="1" hangingPunct="1">
              <a:defRPr/>
            </a:pPr>
            <a:r>
              <a:rPr lang="en-US" sz="1800" b="1" dirty="0">
                <a:latin typeface="Times New Roman" panose="02020603050405020304" pitchFamily="18" charset="0"/>
                <a:cs typeface="Times New Roman" panose="02020603050405020304" pitchFamily="18" charset="0"/>
              </a:rPr>
              <a:t>Clay J. Countryman </a:t>
            </a:r>
          </a:p>
          <a:p>
            <a:pPr eaLnBrk="1" hangingPunct="1">
              <a:defRPr/>
            </a:pPr>
            <a:r>
              <a:rPr lang="en-US" sz="1800" b="1" dirty="0">
                <a:latin typeface="Times New Roman" panose="02020603050405020304" pitchFamily="18" charset="0"/>
                <a:cs typeface="Times New Roman" panose="02020603050405020304" pitchFamily="18" charset="0"/>
              </a:rPr>
              <a:t>Breazeale, Sachse &amp; Wilson, L.L.P.</a:t>
            </a:r>
          </a:p>
          <a:p>
            <a:pPr eaLnBrk="1" hangingPunct="1">
              <a:defRPr/>
            </a:pPr>
            <a:r>
              <a:rPr lang="en-US" sz="1800" b="1" dirty="0">
                <a:latin typeface="Times New Roman" panose="02020603050405020304" pitchFamily="18" charset="0"/>
                <a:cs typeface="Times New Roman" panose="02020603050405020304" pitchFamily="18" charset="0"/>
                <a:hlinkClick r:id="rId3"/>
              </a:rPr>
              <a:t>Clay.Countryman@bswllp.com</a:t>
            </a:r>
            <a:r>
              <a:rPr lang="en-US" sz="1800" b="1" dirty="0">
                <a:latin typeface="Times New Roman" panose="02020603050405020304" pitchFamily="18" charset="0"/>
                <a:cs typeface="Times New Roman" panose="02020603050405020304" pitchFamily="18" charset="0"/>
              </a:rPr>
              <a:t> </a:t>
            </a:r>
          </a:p>
          <a:p>
            <a:pPr eaLnBrk="1" hangingPunct="1">
              <a:defRPr/>
            </a:pPr>
            <a:r>
              <a:rPr lang="en-US" sz="1800" b="1" cap="all" dirty="0">
                <a:latin typeface="Times New Roman" panose="02020603050405020304" pitchFamily="18" charset="0"/>
                <a:cs typeface="Times New Roman" panose="02020603050405020304" pitchFamily="18" charset="0"/>
              </a:rPr>
              <a:t>225.381.8037 </a:t>
            </a:r>
          </a:p>
          <a:p>
            <a:pPr algn="just" eaLnBrk="1" hangingPunct="1">
              <a:defRPr/>
            </a:pPr>
            <a:br>
              <a:rPr lang="en-US" b="1" cap="all" dirty="0">
                <a:latin typeface="Times New Roman" panose="02020603050405020304" pitchFamily="18" charset="0"/>
                <a:cs typeface="Times New Roman" panose="02020603050405020304" pitchFamily="18" charset="0"/>
              </a:rPr>
            </a:br>
            <a:endParaRPr lang="en-US" b="1" dirty="0"/>
          </a:p>
        </p:txBody>
      </p:sp>
      <p:sp>
        <p:nvSpPr>
          <p:cNvPr id="6148" name="Slide Number Placeholder 4">
            <a:extLst>
              <a:ext uri="{FF2B5EF4-FFF2-40B4-BE49-F238E27FC236}">
                <a16:creationId xmlns:a16="http://schemas.microsoft.com/office/drawing/2014/main" id="{766EC880-93D5-430E-BFD3-C57BAA47FBC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Wingdings" panose="05000000000000000000" pitchFamily="2" charset="2"/>
              <a:buChar char="§"/>
              <a:defRPr sz="2800">
                <a:solidFill>
                  <a:srgbClr val="00002E"/>
                </a:solidFill>
                <a:latin typeface="Calibri" panose="020F0502020204030204" pitchFamily="34" charset="0"/>
                <a:cs typeface="Calibri" panose="020F0502020204030204" pitchFamily="34" charset="0"/>
              </a:defRPr>
            </a:lvl1pPr>
            <a:lvl2pPr marL="742950" indent="-285750">
              <a:spcBef>
                <a:spcPct val="20000"/>
              </a:spcBef>
              <a:buFont typeface="Wingdings" panose="05000000000000000000" pitchFamily="2" charset="2"/>
              <a:buChar char="§"/>
              <a:defRPr sz="2400">
                <a:solidFill>
                  <a:srgbClr val="00002E"/>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sz="2400">
                <a:solidFill>
                  <a:srgbClr val="00002E"/>
                </a:solidFill>
                <a:latin typeface="Calibri" panose="020F0502020204030204" pitchFamily="34" charset="0"/>
                <a:cs typeface="Calibri" panose="020F0502020204030204" pitchFamily="34" charset="0"/>
              </a:defRPr>
            </a:lvl3pPr>
            <a:lvl4pPr marL="1600200" indent="-228600">
              <a:spcBef>
                <a:spcPct val="20000"/>
              </a:spcBef>
              <a:buFont typeface="Wingdings" panose="05000000000000000000" pitchFamily="2" charset="2"/>
              <a:buChar char="§"/>
              <a:defRPr sz="2400">
                <a:solidFill>
                  <a:srgbClr val="00002E"/>
                </a:solidFill>
                <a:latin typeface="Calibri" panose="020F0502020204030204" pitchFamily="34" charset="0"/>
                <a:cs typeface="Calibri" panose="020F0502020204030204" pitchFamily="34" charset="0"/>
              </a:defRPr>
            </a:lvl4pPr>
            <a:lvl5pPr marL="2057400" indent="-228600">
              <a:spcBef>
                <a:spcPct val="20000"/>
              </a:spcBef>
              <a:buFont typeface="Wingdings" panose="05000000000000000000" pitchFamily="2" charset="2"/>
              <a:buChar char="§"/>
              <a:defRPr sz="2400">
                <a:solidFill>
                  <a:srgbClr val="00002E"/>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Wingdings" panose="05000000000000000000" pitchFamily="2" charset="2"/>
              <a:buChar char="§"/>
              <a:defRPr sz="2400">
                <a:solidFill>
                  <a:srgbClr val="00002E"/>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Wingdings" panose="05000000000000000000" pitchFamily="2" charset="2"/>
              <a:buChar char="§"/>
              <a:defRPr sz="2400">
                <a:solidFill>
                  <a:srgbClr val="00002E"/>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Wingdings" panose="05000000000000000000" pitchFamily="2" charset="2"/>
              <a:buChar char="§"/>
              <a:defRPr sz="2400">
                <a:solidFill>
                  <a:srgbClr val="00002E"/>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Wingdings" panose="05000000000000000000" pitchFamily="2" charset="2"/>
              <a:buChar char="§"/>
              <a:defRPr sz="2400">
                <a:solidFill>
                  <a:srgbClr val="00002E"/>
                </a:solidFill>
                <a:latin typeface="Calibri" panose="020F0502020204030204" pitchFamily="34" charset="0"/>
                <a:cs typeface="Calibri" panose="020F0502020204030204" pitchFamily="34" charset="0"/>
              </a:defRPr>
            </a:lvl9pPr>
          </a:lstStyle>
          <a:p>
            <a:pPr>
              <a:spcBef>
                <a:spcPct val="0"/>
              </a:spcBef>
              <a:buFontTx/>
              <a:buNone/>
            </a:pPr>
            <a:fld id="{8C5E068C-2A09-44B6-8073-7B4A53ED52D4}" type="slidenum">
              <a:rPr lang="en-US" altLang="en-US" sz="1400" smtClean="0">
                <a:latin typeface="Arial" panose="020B0604020202020204" pitchFamily="34" charset="0"/>
                <a:cs typeface="Arial" panose="020B0604020202020204" pitchFamily="34" charset="0"/>
              </a:rPr>
              <a:pPr>
                <a:spcBef>
                  <a:spcPct val="0"/>
                </a:spcBef>
                <a:buFontTx/>
                <a:buNone/>
              </a:pPr>
              <a:t>1</a:t>
            </a:fld>
            <a:endParaRPr lang="en-US" altLang="en-US" sz="1400" dirty="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AC205-CFF8-F106-FC73-E2EAF5304577}"/>
              </a:ext>
            </a:extLst>
          </p:cNvPr>
          <p:cNvSpPr>
            <a:spLocks noGrp="1"/>
          </p:cNvSpPr>
          <p:nvPr>
            <p:ph type="title"/>
          </p:nvPr>
        </p:nvSpPr>
        <p:spPr>
          <a:xfrm>
            <a:off x="457200" y="1371600"/>
            <a:ext cx="8229600" cy="1047750"/>
          </a:xfrm>
        </p:spPr>
        <p:txBody>
          <a:bodyPr wrap="square" anchor="ctr">
            <a:normAutofit fontScale="90000"/>
          </a:bodyPr>
          <a:lstStyle/>
          <a:p>
            <a:pPr>
              <a:lnSpc>
                <a:spcPct val="90000"/>
              </a:lnSpc>
            </a:pPr>
            <a:r>
              <a:rPr lang="en-US" b="1" dirty="0">
                <a:latin typeface="+mj-lt"/>
              </a:rPr>
              <a:t>Healthcare Fraud Enforcement Trends</a:t>
            </a:r>
          </a:p>
        </p:txBody>
      </p:sp>
      <p:sp>
        <p:nvSpPr>
          <p:cNvPr id="6" name="Content Placeholder 2">
            <a:extLst>
              <a:ext uri="{FF2B5EF4-FFF2-40B4-BE49-F238E27FC236}">
                <a16:creationId xmlns:a16="http://schemas.microsoft.com/office/drawing/2014/main" id="{00638D5B-531C-3F57-A395-3355EC889FDB}"/>
              </a:ext>
            </a:extLst>
          </p:cNvPr>
          <p:cNvSpPr>
            <a:spLocks noGrp="1"/>
          </p:cNvSpPr>
          <p:nvPr>
            <p:ph sz="half" idx="1"/>
          </p:nvPr>
        </p:nvSpPr>
        <p:spPr>
          <a:xfrm>
            <a:off x="304800" y="2419350"/>
            <a:ext cx="8153400" cy="4057650"/>
          </a:xfrm>
        </p:spPr>
        <p:txBody>
          <a:bodyPr wrap="square" anchor="t">
            <a:noAutofit/>
          </a:bodyPr>
          <a:lstStyle/>
          <a:p>
            <a:pPr>
              <a:lnSpc>
                <a:spcPct val="90000"/>
              </a:lnSpc>
            </a:pPr>
            <a:r>
              <a:rPr lang="en-US" sz="2400" i="0" dirty="0">
                <a:solidFill>
                  <a:srgbClr val="162E51"/>
                </a:solidFill>
                <a:effectLst/>
                <a:latin typeface="+mn-lt"/>
              </a:rPr>
              <a:t>Group of hospital systems paid over $29 million to settle False Claims Act Allegations (May 2023)</a:t>
            </a:r>
          </a:p>
          <a:p>
            <a:pPr lvl="1">
              <a:lnSpc>
                <a:spcPct val="90000"/>
              </a:lnSpc>
            </a:pPr>
            <a:r>
              <a:rPr lang="en-US" sz="2000" i="1" dirty="0">
                <a:solidFill>
                  <a:srgbClr val="162E51"/>
                </a:solidFill>
                <a:latin typeface="+mn-lt"/>
              </a:rPr>
              <a:t>Provision of mid-level providers to physician practices at no cost or below fair market value</a:t>
            </a:r>
            <a:endParaRPr lang="en-US" sz="2000" i="1" dirty="0">
              <a:solidFill>
                <a:srgbClr val="162E51"/>
              </a:solidFill>
              <a:effectLst/>
              <a:latin typeface="+mn-lt"/>
            </a:endParaRPr>
          </a:p>
          <a:p>
            <a:pPr>
              <a:lnSpc>
                <a:spcPct val="90000"/>
              </a:lnSpc>
            </a:pPr>
            <a:r>
              <a:rPr lang="en-US" i="0" dirty="0">
                <a:solidFill>
                  <a:srgbClr val="162E51"/>
                </a:solidFill>
                <a:effectLst/>
                <a:latin typeface="Source Serif Pro" panose="02040603050405020204" pitchFamily="18" charset="0"/>
              </a:rPr>
              <a:t>Village Home Care, CEO, and Doctors paid $490,000 to resolve FCA allegations (May 2023)</a:t>
            </a:r>
          </a:p>
          <a:p>
            <a:pPr lvl="1">
              <a:lnSpc>
                <a:spcPct val="90000"/>
              </a:lnSpc>
            </a:pPr>
            <a:r>
              <a:rPr lang="en-US" sz="2000" i="1" dirty="0">
                <a:solidFill>
                  <a:srgbClr val="162E51"/>
                </a:solidFill>
                <a:latin typeface="+mn-lt"/>
              </a:rPr>
              <a:t>Based on medical director and sublease agreements</a:t>
            </a:r>
          </a:p>
          <a:p>
            <a:pPr>
              <a:lnSpc>
                <a:spcPct val="90000"/>
              </a:lnSpc>
            </a:pPr>
            <a:r>
              <a:rPr lang="en-US" dirty="0">
                <a:solidFill>
                  <a:srgbClr val="162E51"/>
                </a:solidFill>
                <a:latin typeface="+mn-lt"/>
              </a:rPr>
              <a:t>Insite Digestive Healthcare, paid $1.7million to settle CMPL claims (June 2023)</a:t>
            </a:r>
          </a:p>
          <a:p>
            <a:pPr>
              <a:lnSpc>
                <a:spcPct val="90000"/>
              </a:lnSpc>
            </a:pPr>
            <a:r>
              <a:rPr lang="en-US" sz="2000" i="1" dirty="0">
                <a:solidFill>
                  <a:srgbClr val="162E51"/>
                </a:solidFill>
                <a:effectLst/>
                <a:latin typeface="+mn-lt"/>
              </a:rPr>
              <a:t>Billed for services by non-physician practitioners that were not credentialed with Medicare and Medicaid</a:t>
            </a:r>
          </a:p>
          <a:p>
            <a:pPr marL="0" indent="0">
              <a:lnSpc>
                <a:spcPct val="90000"/>
              </a:lnSpc>
              <a:buNone/>
            </a:pPr>
            <a:endParaRPr lang="en-US" b="1" i="0" dirty="0">
              <a:solidFill>
                <a:srgbClr val="162E51"/>
              </a:solidFill>
              <a:effectLst/>
              <a:latin typeface="Source Serif Pro" panose="02040603050405020204" pitchFamily="18" charset="0"/>
            </a:endParaRPr>
          </a:p>
          <a:p>
            <a:pPr>
              <a:lnSpc>
                <a:spcPct val="90000"/>
              </a:lnSpc>
            </a:pPr>
            <a:r>
              <a:rPr lang="en-US" b="1" i="0" dirty="0">
                <a:solidFill>
                  <a:srgbClr val="162E51"/>
                </a:solidFill>
                <a:effectLst/>
                <a:latin typeface="Source Serif Pro" panose="02040603050405020204" pitchFamily="18" charset="0"/>
              </a:rPr>
              <a:t> </a:t>
            </a:r>
          </a:p>
          <a:p>
            <a:pPr>
              <a:lnSpc>
                <a:spcPct val="90000"/>
              </a:lnSpc>
              <a:buFont typeface="Wingdings" panose="05000000000000000000" pitchFamily="2" charset="2"/>
              <a:buChar char="§"/>
            </a:pPr>
            <a:endParaRPr lang="en-US"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9D6424D0-6B43-5E0C-7BBA-8F560E3B199E}"/>
              </a:ext>
            </a:extLst>
          </p:cNvPr>
          <p:cNvSpPr>
            <a:spLocks noGrp="1"/>
          </p:cNvSpPr>
          <p:nvPr>
            <p:ph type="sldNum" sz="quarter" idx="12"/>
          </p:nvPr>
        </p:nvSpPr>
        <p:spPr>
          <a:xfrm>
            <a:off x="6553200" y="6172200"/>
            <a:ext cx="2133600" cy="476250"/>
          </a:xfrm>
        </p:spPr>
        <p:txBody>
          <a:bodyPr wrap="square" anchor="t">
            <a:normAutofit/>
          </a:bodyPr>
          <a:lstStyle/>
          <a:p>
            <a:pPr>
              <a:spcAft>
                <a:spcPts val="600"/>
              </a:spcAft>
              <a:defRPr/>
            </a:pPr>
            <a:fld id="{915C8DE6-D4A8-4DE4-8C5F-687ECE07F57A}" type="slidenum">
              <a:rPr lang="en-US" altLang="en-US" smtClean="0"/>
              <a:pPr>
                <a:spcAft>
                  <a:spcPts val="600"/>
                </a:spcAft>
                <a:defRPr/>
              </a:pPr>
              <a:t>10</a:t>
            </a:fld>
            <a:endParaRPr lang="en-US" altLang="en-US" dirty="0"/>
          </a:p>
        </p:txBody>
      </p:sp>
    </p:spTree>
    <p:extLst>
      <p:ext uri="{BB962C8B-B14F-4D97-AF65-F5344CB8AC3E}">
        <p14:creationId xmlns:p14="http://schemas.microsoft.com/office/powerpoint/2010/main" val="4182090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AC205-CFF8-F106-FC73-E2EAF5304577}"/>
              </a:ext>
            </a:extLst>
          </p:cNvPr>
          <p:cNvSpPr>
            <a:spLocks noGrp="1"/>
          </p:cNvSpPr>
          <p:nvPr>
            <p:ph type="title"/>
          </p:nvPr>
        </p:nvSpPr>
        <p:spPr>
          <a:xfrm>
            <a:off x="457200" y="1371600"/>
            <a:ext cx="8229600" cy="1143000"/>
          </a:xfrm>
        </p:spPr>
        <p:txBody>
          <a:bodyPr wrap="square" anchor="ctr">
            <a:normAutofit/>
          </a:bodyPr>
          <a:lstStyle/>
          <a:p>
            <a:pPr>
              <a:lnSpc>
                <a:spcPct val="90000"/>
              </a:lnSpc>
            </a:pPr>
            <a:r>
              <a:rPr lang="en-US" b="1" dirty="0">
                <a:latin typeface="+mj-lt"/>
              </a:rPr>
              <a:t>Healthcare Fraud Enforcement Trends in 2023</a:t>
            </a:r>
            <a:endParaRPr lang="en-US" i="1" dirty="0"/>
          </a:p>
        </p:txBody>
      </p:sp>
      <p:sp>
        <p:nvSpPr>
          <p:cNvPr id="6" name="Content Placeholder 2">
            <a:extLst>
              <a:ext uri="{FF2B5EF4-FFF2-40B4-BE49-F238E27FC236}">
                <a16:creationId xmlns:a16="http://schemas.microsoft.com/office/drawing/2014/main" id="{00638D5B-531C-3F57-A395-3355EC889FDB}"/>
              </a:ext>
            </a:extLst>
          </p:cNvPr>
          <p:cNvSpPr>
            <a:spLocks noGrp="1"/>
          </p:cNvSpPr>
          <p:nvPr>
            <p:ph sz="half" idx="1"/>
          </p:nvPr>
        </p:nvSpPr>
        <p:spPr>
          <a:xfrm>
            <a:off x="304800" y="2590800"/>
            <a:ext cx="8153400" cy="3886200"/>
          </a:xfrm>
        </p:spPr>
        <p:txBody>
          <a:bodyPr wrap="square" anchor="t">
            <a:noAutofit/>
          </a:bodyPr>
          <a:lstStyle/>
          <a:p>
            <a:pPr>
              <a:lnSpc>
                <a:spcPct val="90000"/>
              </a:lnSpc>
            </a:pPr>
            <a:r>
              <a:rPr lang="en-US" sz="2400" i="0" dirty="0">
                <a:solidFill>
                  <a:srgbClr val="162E51"/>
                </a:solidFill>
                <a:effectLst/>
                <a:latin typeface="+mn-lt"/>
              </a:rPr>
              <a:t>Missouri and Texas Physicians and Medical Practices Agree to Pay Over $525,000 to Settle Kickback Allegations Involving Laboratory Testing</a:t>
            </a:r>
          </a:p>
          <a:p>
            <a:pPr>
              <a:lnSpc>
                <a:spcPct val="90000"/>
              </a:lnSpc>
            </a:pPr>
            <a:r>
              <a:rPr lang="en-US" sz="2400" i="0" dirty="0">
                <a:solidFill>
                  <a:srgbClr val="162E51"/>
                </a:solidFill>
                <a:effectLst/>
                <a:latin typeface="+mn-lt"/>
              </a:rPr>
              <a:t>Justice Department Files False Claims Act Complaint Against Laboratory Companies and Their Owner</a:t>
            </a:r>
          </a:p>
          <a:p>
            <a:pPr>
              <a:lnSpc>
                <a:spcPct val="90000"/>
              </a:lnSpc>
            </a:pPr>
            <a:r>
              <a:rPr lang="en-US" sz="2400" i="0" dirty="0">
                <a:solidFill>
                  <a:srgbClr val="162E51"/>
                </a:solidFill>
                <a:effectLst/>
                <a:latin typeface="+mn-lt"/>
              </a:rPr>
              <a:t>California Skilled Nursing Facility and Management Company Agree to Pay $3.825 Million to Settle Allegations of Kickbacks to Referring Physicians</a:t>
            </a:r>
          </a:p>
          <a:p>
            <a:pPr>
              <a:lnSpc>
                <a:spcPct val="90000"/>
              </a:lnSpc>
              <a:buFont typeface="Wingdings" panose="05000000000000000000" pitchFamily="2" charset="2"/>
              <a:buChar char="§"/>
            </a:pPr>
            <a:endParaRPr lang="en-US"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9D6424D0-6B43-5E0C-7BBA-8F560E3B199E}"/>
              </a:ext>
            </a:extLst>
          </p:cNvPr>
          <p:cNvSpPr>
            <a:spLocks noGrp="1"/>
          </p:cNvSpPr>
          <p:nvPr>
            <p:ph type="sldNum" sz="quarter" idx="12"/>
          </p:nvPr>
        </p:nvSpPr>
        <p:spPr>
          <a:xfrm>
            <a:off x="6553200" y="6172200"/>
            <a:ext cx="2133600" cy="476250"/>
          </a:xfrm>
        </p:spPr>
        <p:txBody>
          <a:bodyPr wrap="square" anchor="t">
            <a:normAutofit/>
          </a:bodyPr>
          <a:lstStyle/>
          <a:p>
            <a:pPr>
              <a:spcAft>
                <a:spcPts val="600"/>
              </a:spcAft>
              <a:defRPr/>
            </a:pPr>
            <a:fld id="{915C8DE6-D4A8-4DE4-8C5F-687ECE07F57A}" type="slidenum">
              <a:rPr lang="en-US" altLang="en-US" smtClean="0"/>
              <a:pPr>
                <a:spcAft>
                  <a:spcPts val="600"/>
                </a:spcAft>
                <a:defRPr/>
              </a:pPr>
              <a:t>11</a:t>
            </a:fld>
            <a:endParaRPr lang="en-US" altLang="en-US" dirty="0"/>
          </a:p>
        </p:txBody>
      </p:sp>
    </p:spTree>
    <p:extLst>
      <p:ext uri="{BB962C8B-B14F-4D97-AF65-F5344CB8AC3E}">
        <p14:creationId xmlns:p14="http://schemas.microsoft.com/office/powerpoint/2010/main" val="1308260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AC205-CFF8-F106-FC73-E2EAF5304577}"/>
              </a:ext>
            </a:extLst>
          </p:cNvPr>
          <p:cNvSpPr>
            <a:spLocks noGrp="1"/>
          </p:cNvSpPr>
          <p:nvPr>
            <p:ph type="title"/>
          </p:nvPr>
        </p:nvSpPr>
        <p:spPr>
          <a:xfrm>
            <a:off x="304800" y="1371600"/>
            <a:ext cx="8382000" cy="1143000"/>
          </a:xfrm>
        </p:spPr>
        <p:txBody>
          <a:bodyPr wrap="square" anchor="ctr">
            <a:normAutofit/>
          </a:bodyPr>
          <a:lstStyle/>
          <a:p>
            <a:pPr>
              <a:lnSpc>
                <a:spcPct val="90000"/>
              </a:lnSpc>
            </a:pPr>
            <a:r>
              <a:rPr lang="en-US" b="1" dirty="0">
                <a:latin typeface="+mj-lt"/>
              </a:rPr>
              <a:t>Healthcare Fraud Enforcement Trends in 2023</a:t>
            </a:r>
            <a:endParaRPr lang="en-US" i="1" dirty="0"/>
          </a:p>
        </p:txBody>
      </p:sp>
      <p:sp>
        <p:nvSpPr>
          <p:cNvPr id="6" name="Content Placeholder 2">
            <a:extLst>
              <a:ext uri="{FF2B5EF4-FFF2-40B4-BE49-F238E27FC236}">
                <a16:creationId xmlns:a16="http://schemas.microsoft.com/office/drawing/2014/main" id="{00638D5B-531C-3F57-A395-3355EC889FDB}"/>
              </a:ext>
            </a:extLst>
          </p:cNvPr>
          <p:cNvSpPr>
            <a:spLocks noGrp="1"/>
          </p:cNvSpPr>
          <p:nvPr>
            <p:ph sz="half" idx="1"/>
          </p:nvPr>
        </p:nvSpPr>
        <p:spPr>
          <a:xfrm>
            <a:off x="304800" y="2819400"/>
            <a:ext cx="8534400" cy="3657600"/>
          </a:xfrm>
        </p:spPr>
        <p:txBody>
          <a:bodyPr wrap="square" anchor="t">
            <a:noAutofit/>
          </a:bodyPr>
          <a:lstStyle/>
          <a:p>
            <a:pPr>
              <a:lnSpc>
                <a:spcPct val="90000"/>
              </a:lnSpc>
            </a:pPr>
            <a:r>
              <a:rPr lang="en-US" i="0" dirty="0">
                <a:solidFill>
                  <a:srgbClr val="162E51"/>
                </a:solidFill>
                <a:effectLst/>
                <a:latin typeface="+mn-lt"/>
              </a:rPr>
              <a:t>St. Francis Health System paid $36.5 million to settle alleged Anti-Kickback and Stark Law vilolations (June 2023)</a:t>
            </a:r>
          </a:p>
          <a:p>
            <a:pPr lvl="1">
              <a:lnSpc>
                <a:spcPct val="90000"/>
              </a:lnSpc>
            </a:pPr>
            <a:r>
              <a:rPr lang="en-US" sz="2000" i="1" dirty="0">
                <a:latin typeface="+mn-lt"/>
                <a:cs typeface="Times New Roman" panose="02020603050405020304" pitchFamily="18" charset="0"/>
              </a:rPr>
              <a:t>Payments made to orthopedic surgeons based on the volume and value of referrals</a:t>
            </a:r>
          </a:p>
          <a:p>
            <a:pPr>
              <a:lnSpc>
                <a:spcPct val="90000"/>
              </a:lnSpc>
              <a:buFont typeface="Wingdings" panose="05000000000000000000" pitchFamily="2" charset="2"/>
              <a:buChar char="§"/>
            </a:pPr>
            <a:r>
              <a:rPr lang="en-US" dirty="0">
                <a:latin typeface="+mn-lt"/>
                <a:cs typeface="Times New Roman" panose="02020603050405020304" pitchFamily="18" charset="0"/>
              </a:rPr>
              <a:t>Surgery Center at Health Park, LLC (June 2023) paid $1,197,000 for allegedly violating the Civil Monetary Penalties Law</a:t>
            </a:r>
          </a:p>
          <a:p>
            <a:pPr lvl="1">
              <a:lnSpc>
                <a:spcPct val="90000"/>
              </a:lnSpc>
            </a:pPr>
            <a:r>
              <a:rPr lang="en-US" i="1" dirty="0">
                <a:latin typeface="+mn-lt"/>
                <a:cs typeface="Times New Roman" panose="02020603050405020304" pitchFamily="18" charset="0"/>
              </a:rPr>
              <a:t>Illegal remuneration in the form of additional ownership shares in a surgery center</a:t>
            </a:r>
          </a:p>
          <a:p>
            <a:pPr>
              <a:lnSpc>
                <a:spcPct val="90000"/>
              </a:lnSpc>
              <a:buFont typeface="Wingdings" panose="05000000000000000000" pitchFamily="2" charset="2"/>
              <a:buChar char="§"/>
            </a:pPr>
            <a:endParaRPr lang="en-US"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9D6424D0-6B43-5E0C-7BBA-8F560E3B199E}"/>
              </a:ext>
            </a:extLst>
          </p:cNvPr>
          <p:cNvSpPr>
            <a:spLocks noGrp="1"/>
          </p:cNvSpPr>
          <p:nvPr>
            <p:ph type="sldNum" sz="quarter" idx="12"/>
          </p:nvPr>
        </p:nvSpPr>
        <p:spPr>
          <a:xfrm>
            <a:off x="6553200" y="6172200"/>
            <a:ext cx="2133600" cy="476250"/>
          </a:xfrm>
        </p:spPr>
        <p:txBody>
          <a:bodyPr wrap="square" anchor="t">
            <a:normAutofit/>
          </a:bodyPr>
          <a:lstStyle/>
          <a:p>
            <a:pPr>
              <a:spcAft>
                <a:spcPts val="600"/>
              </a:spcAft>
              <a:defRPr/>
            </a:pPr>
            <a:fld id="{915C8DE6-D4A8-4DE4-8C5F-687ECE07F57A}" type="slidenum">
              <a:rPr lang="en-US" altLang="en-US" smtClean="0"/>
              <a:pPr>
                <a:spcAft>
                  <a:spcPts val="600"/>
                </a:spcAft>
                <a:defRPr/>
              </a:pPr>
              <a:t>12</a:t>
            </a:fld>
            <a:endParaRPr lang="en-US" altLang="en-US" dirty="0"/>
          </a:p>
        </p:txBody>
      </p:sp>
    </p:spTree>
    <p:extLst>
      <p:ext uri="{BB962C8B-B14F-4D97-AF65-F5344CB8AC3E}">
        <p14:creationId xmlns:p14="http://schemas.microsoft.com/office/powerpoint/2010/main" val="334896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AC205-CFF8-F106-FC73-E2EAF5304577}"/>
              </a:ext>
            </a:extLst>
          </p:cNvPr>
          <p:cNvSpPr>
            <a:spLocks noGrp="1"/>
          </p:cNvSpPr>
          <p:nvPr>
            <p:ph type="title"/>
          </p:nvPr>
        </p:nvSpPr>
        <p:spPr>
          <a:xfrm>
            <a:off x="457200" y="1371600"/>
            <a:ext cx="8229600" cy="1143000"/>
          </a:xfrm>
        </p:spPr>
        <p:txBody>
          <a:bodyPr wrap="square" anchor="ctr">
            <a:normAutofit/>
          </a:bodyPr>
          <a:lstStyle/>
          <a:p>
            <a:pPr>
              <a:lnSpc>
                <a:spcPct val="90000"/>
              </a:lnSpc>
            </a:pPr>
            <a:r>
              <a:rPr lang="en-US" sz="4000" b="1" dirty="0">
                <a:latin typeface="+mj-lt"/>
              </a:rPr>
              <a:t>2023 HIPAA Enforcement Trends</a:t>
            </a:r>
          </a:p>
        </p:txBody>
      </p:sp>
      <p:sp>
        <p:nvSpPr>
          <p:cNvPr id="6" name="Content Placeholder 2">
            <a:extLst>
              <a:ext uri="{FF2B5EF4-FFF2-40B4-BE49-F238E27FC236}">
                <a16:creationId xmlns:a16="http://schemas.microsoft.com/office/drawing/2014/main" id="{00638D5B-531C-3F57-A395-3355EC889FDB}"/>
              </a:ext>
            </a:extLst>
          </p:cNvPr>
          <p:cNvSpPr>
            <a:spLocks noGrp="1"/>
          </p:cNvSpPr>
          <p:nvPr>
            <p:ph sz="half" idx="1"/>
          </p:nvPr>
        </p:nvSpPr>
        <p:spPr>
          <a:xfrm>
            <a:off x="304800" y="2590800"/>
            <a:ext cx="8153400" cy="3886200"/>
          </a:xfrm>
        </p:spPr>
        <p:txBody>
          <a:bodyPr wrap="square" anchor="t">
            <a:noAutofit/>
          </a:bodyPr>
          <a:lstStyle/>
          <a:p>
            <a:pPr>
              <a:spcBef>
                <a:spcPts val="600"/>
              </a:spcBef>
              <a:spcAft>
                <a:spcPts val="600"/>
              </a:spcAft>
            </a:pPr>
            <a:r>
              <a:rPr lang="en-US" sz="2800" i="1" dirty="0">
                <a:latin typeface="+mn-lt"/>
              </a:rPr>
              <a:t>Failure to Enter into BAAs</a:t>
            </a:r>
            <a:endParaRPr lang="en-US" sz="2800" dirty="0">
              <a:latin typeface="+mn-lt"/>
            </a:endParaRPr>
          </a:p>
          <a:p>
            <a:pPr>
              <a:spcBef>
                <a:spcPts val="600"/>
              </a:spcBef>
              <a:spcAft>
                <a:spcPts val="600"/>
              </a:spcAft>
            </a:pPr>
            <a:r>
              <a:rPr lang="en-US" sz="2800" i="1" dirty="0">
                <a:latin typeface="+mn-lt"/>
              </a:rPr>
              <a:t>Lack of Access Controls and Monitoring</a:t>
            </a:r>
            <a:endParaRPr lang="en-US" sz="2800" dirty="0">
              <a:latin typeface="+mn-lt"/>
            </a:endParaRPr>
          </a:p>
          <a:p>
            <a:pPr>
              <a:spcBef>
                <a:spcPts val="600"/>
              </a:spcBef>
              <a:spcAft>
                <a:spcPts val="600"/>
              </a:spcAft>
            </a:pPr>
            <a:r>
              <a:rPr lang="en-US" sz="2800" i="1" dirty="0">
                <a:latin typeface="+mn-lt"/>
              </a:rPr>
              <a:t>Unauthorized Disclosures on Websites and Social Media</a:t>
            </a:r>
          </a:p>
          <a:p>
            <a:pPr>
              <a:spcBef>
                <a:spcPts val="600"/>
              </a:spcBef>
              <a:spcAft>
                <a:spcPts val="600"/>
              </a:spcAft>
            </a:pPr>
            <a:r>
              <a:rPr lang="en-US" sz="2800" i="1" dirty="0">
                <a:latin typeface="+mn-lt"/>
              </a:rPr>
              <a:t>Loss or Theft of Unencrypted Laptops and Other Devices</a:t>
            </a:r>
          </a:p>
          <a:p>
            <a:pPr>
              <a:lnSpc>
                <a:spcPct val="90000"/>
              </a:lnSpc>
              <a:buFont typeface="Wingdings" panose="05000000000000000000" pitchFamily="2" charset="2"/>
              <a:buChar char="§"/>
            </a:pPr>
            <a:endParaRPr lang="en-US"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9D6424D0-6B43-5E0C-7BBA-8F560E3B199E}"/>
              </a:ext>
            </a:extLst>
          </p:cNvPr>
          <p:cNvSpPr>
            <a:spLocks noGrp="1"/>
          </p:cNvSpPr>
          <p:nvPr>
            <p:ph type="sldNum" sz="quarter" idx="12"/>
          </p:nvPr>
        </p:nvSpPr>
        <p:spPr>
          <a:xfrm>
            <a:off x="6553200" y="6172200"/>
            <a:ext cx="2133600" cy="476250"/>
          </a:xfrm>
        </p:spPr>
        <p:txBody>
          <a:bodyPr wrap="square" anchor="t">
            <a:normAutofit/>
          </a:bodyPr>
          <a:lstStyle/>
          <a:p>
            <a:pPr>
              <a:spcAft>
                <a:spcPts val="600"/>
              </a:spcAft>
              <a:defRPr/>
            </a:pPr>
            <a:fld id="{915C8DE6-D4A8-4DE4-8C5F-687ECE07F57A}" type="slidenum">
              <a:rPr lang="en-US" altLang="en-US" smtClean="0"/>
              <a:pPr>
                <a:spcAft>
                  <a:spcPts val="600"/>
                </a:spcAft>
                <a:defRPr/>
              </a:pPr>
              <a:t>13</a:t>
            </a:fld>
            <a:endParaRPr lang="en-US" altLang="en-US" dirty="0"/>
          </a:p>
        </p:txBody>
      </p:sp>
    </p:spTree>
    <p:extLst>
      <p:ext uri="{BB962C8B-B14F-4D97-AF65-F5344CB8AC3E}">
        <p14:creationId xmlns:p14="http://schemas.microsoft.com/office/powerpoint/2010/main" val="1639662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AC205-CFF8-F106-FC73-E2EAF5304577}"/>
              </a:ext>
            </a:extLst>
          </p:cNvPr>
          <p:cNvSpPr>
            <a:spLocks noGrp="1"/>
          </p:cNvSpPr>
          <p:nvPr>
            <p:ph type="title"/>
          </p:nvPr>
        </p:nvSpPr>
        <p:spPr>
          <a:xfrm>
            <a:off x="457200" y="1371600"/>
            <a:ext cx="8229600" cy="1143000"/>
          </a:xfrm>
        </p:spPr>
        <p:txBody>
          <a:bodyPr wrap="square" anchor="ctr">
            <a:noAutofit/>
          </a:bodyPr>
          <a:lstStyle/>
          <a:p>
            <a:pPr>
              <a:lnSpc>
                <a:spcPct val="90000"/>
              </a:lnSpc>
            </a:pPr>
            <a:r>
              <a:rPr lang="en-US" sz="4000" b="1" dirty="0">
                <a:latin typeface="+mj-lt"/>
              </a:rPr>
              <a:t>HIPAA Enforcement Trends in 2023 </a:t>
            </a:r>
            <a:endParaRPr lang="en-US" sz="3200" b="1" dirty="0">
              <a:latin typeface="+mj-lt"/>
            </a:endParaRPr>
          </a:p>
        </p:txBody>
      </p:sp>
      <p:sp>
        <p:nvSpPr>
          <p:cNvPr id="6" name="Content Placeholder 2">
            <a:extLst>
              <a:ext uri="{FF2B5EF4-FFF2-40B4-BE49-F238E27FC236}">
                <a16:creationId xmlns:a16="http://schemas.microsoft.com/office/drawing/2014/main" id="{00638D5B-531C-3F57-A395-3355EC889FDB}"/>
              </a:ext>
            </a:extLst>
          </p:cNvPr>
          <p:cNvSpPr>
            <a:spLocks noGrp="1"/>
          </p:cNvSpPr>
          <p:nvPr>
            <p:ph sz="half" idx="1"/>
          </p:nvPr>
        </p:nvSpPr>
        <p:spPr>
          <a:xfrm>
            <a:off x="304800" y="2590800"/>
            <a:ext cx="8153400" cy="3886200"/>
          </a:xfrm>
        </p:spPr>
        <p:txBody>
          <a:bodyPr wrap="square" anchor="t">
            <a:noAutofit/>
          </a:bodyPr>
          <a:lstStyle/>
          <a:p>
            <a:pPr>
              <a:spcBef>
                <a:spcPts val="600"/>
              </a:spcBef>
              <a:spcAft>
                <a:spcPts val="600"/>
              </a:spcAft>
            </a:pPr>
            <a:r>
              <a:rPr lang="en-US" sz="2800" i="1" dirty="0">
                <a:latin typeface="+mn-lt"/>
              </a:rPr>
              <a:t>Losing PHI</a:t>
            </a:r>
            <a:endParaRPr lang="en-US" sz="2800" dirty="0">
              <a:latin typeface="+mn-lt"/>
            </a:endParaRPr>
          </a:p>
          <a:p>
            <a:pPr>
              <a:spcBef>
                <a:spcPts val="600"/>
              </a:spcBef>
              <a:spcAft>
                <a:spcPts val="600"/>
              </a:spcAft>
            </a:pPr>
            <a:r>
              <a:rPr lang="en-US" sz="2800" i="1" dirty="0">
                <a:latin typeface="+mn-lt"/>
              </a:rPr>
              <a:t>Improper Disposal of PHI</a:t>
            </a:r>
            <a:endParaRPr lang="en-US" sz="2800" dirty="0">
              <a:latin typeface="+mn-lt"/>
            </a:endParaRPr>
          </a:p>
          <a:p>
            <a:pPr>
              <a:spcBef>
                <a:spcPts val="600"/>
              </a:spcBef>
              <a:spcAft>
                <a:spcPts val="600"/>
              </a:spcAft>
            </a:pPr>
            <a:r>
              <a:rPr lang="en-US" sz="2800" i="1" dirty="0">
                <a:latin typeface="+mn-lt"/>
              </a:rPr>
              <a:t>Use of Insecure Applications and Software</a:t>
            </a:r>
            <a:endParaRPr lang="en-US" sz="2800" dirty="0">
              <a:latin typeface="+mn-lt"/>
            </a:endParaRPr>
          </a:p>
          <a:p>
            <a:pPr>
              <a:spcBef>
                <a:spcPts val="600"/>
              </a:spcBef>
              <a:spcAft>
                <a:spcPts val="600"/>
              </a:spcAft>
            </a:pPr>
            <a:r>
              <a:rPr lang="en-US" sz="2800" i="1" dirty="0">
                <a:latin typeface="+mn-lt"/>
              </a:rPr>
              <a:t>Cybersecurity</a:t>
            </a:r>
            <a:r>
              <a:rPr lang="en-US" sz="2800" dirty="0">
                <a:latin typeface="+mn-lt"/>
              </a:rPr>
              <a:t> Incidents</a:t>
            </a:r>
          </a:p>
          <a:p>
            <a:pPr>
              <a:spcBef>
                <a:spcPts val="600"/>
              </a:spcBef>
              <a:spcAft>
                <a:spcPts val="600"/>
              </a:spcAft>
            </a:pPr>
            <a:r>
              <a:rPr lang="en-US" sz="2800" i="1" dirty="0">
                <a:latin typeface="+mn-lt"/>
              </a:rPr>
              <a:t>Failure to Perform Complete and Accurate Security Risk Assessments</a:t>
            </a:r>
          </a:p>
          <a:p>
            <a:pPr>
              <a:spcBef>
                <a:spcPts val="600"/>
              </a:spcBef>
              <a:spcAft>
                <a:spcPts val="600"/>
              </a:spcAft>
            </a:pPr>
            <a:r>
              <a:rPr lang="en-US" sz="2800" i="1" dirty="0">
                <a:latin typeface="+mn-lt"/>
              </a:rPr>
              <a:t>Individual Rights Violations (access)</a:t>
            </a:r>
            <a:endParaRPr lang="en-US" sz="2800" dirty="0">
              <a:latin typeface="+mn-lt"/>
            </a:endParaRPr>
          </a:p>
          <a:p>
            <a:pPr>
              <a:lnSpc>
                <a:spcPct val="90000"/>
              </a:lnSpc>
              <a:buFont typeface="Wingdings" panose="05000000000000000000" pitchFamily="2" charset="2"/>
              <a:buChar char="§"/>
            </a:pPr>
            <a:endParaRPr lang="en-US"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9D6424D0-6B43-5E0C-7BBA-8F560E3B199E}"/>
              </a:ext>
            </a:extLst>
          </p:cNvPr>
          <p:cNvSpPr>
            <a:spLocks noGrp="1"/>
          </p:cNvSpPr>
          <p:nvPr>
            <p:ph type="sldNum" sz="quarter" idx="12"/>
          </p:nvPr>
        </p:nvSpPr>
        <p:spPr>
          <a:xfrm>
            <a:off x="6553200" y="6172200"/>
            <a:ext cx="2133600" cy="476250"/>
          </a:xfrm>
        </p:spPr>
        <p:txBody>
          <a:bodyPr wrap="square" anchor="t">
            <a:normAutofit/>
          </a:bodyPr>
          <a:lstStyle/>
          <a:p>
            <a:pPr>
              <a:spcAft>
                <a:spcPts val="600"/>
              </a:spcAft>
              <a:defRPr/>
            </a:pPr>
            <a:fld id="{915C8DE6-D4A8-4DE4-8C5F-687ECE07F57A}" type="slidenum">
              <a:rPr lang="en-US" altLang="en-US" smtClean="0"/>
              <a:pPr>
                <a:spcAft>
                  <a:spcPts val="600"/>
                </a:spcAft>
                <a:defRPr/>
              </a:pPr>
              <a:t>14</a:t>
            </a:fld>
            <a:endParaRPr lang="en-US" altLang="en-US" dirty="0"/>
          </a:p>
        </p:txBody>
      </p:sp>
    </p:spTree>
    <p:extLst>
      <p:ext uri="{BB962C8B-B14F-4D97-AF65-F5344CB8AC3E}">
        <p14:creationId xmlns:p14="http://schemas.microsoft.com/office/powerpoint/2010/main" val="1371311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10679AC9-E2C3-421D-84AE-0B8679DBFA9A}"/>
              </a:ext>
            </a:extLst>
          </p:cNvPr>
          <p:cNvSpPr>
            <a:spLocks noGrp="1" noChangeArrowheads="1"/>
          </p:cNvSpPr>
          <p:nvPr>
            <p:ph type="ctrTitle"/>
          </p:nvPr>
        </p:nvSpPr>
        <p:spPr>
          <a:xfrm>
            <a:off x="1752600" y="1143001"/>
            <a:ext cx="6200422" cy="761999"/>
          </a:xfrm>
        </p:spPr>
        <p:txBody>
          <a:bodyPr/>
          <a:lstStyle/>
          <a:p>
            <a:pPr eaLnBrk="1" hangingPunct="1"/>
            <a:r>
              <a:rPr lang="en-US" altLang="en-US" sz="4200" dirty="0">
                <a:latin typeface="Times New Roman" panose="02020603050405020304" pitchFamily="18" charset="0"/>
                <a:cs typeface="Times New Roman" panose="02020603050405020304" pitchFamily="18" charset="0"/>
              </a:rPr>
              <a:t>QUESTIONS?</a:t>
            </a:r>
          </a:p>
        </p:txBody>
      </p:sp>
      <p:sp>
        <p:nvSpPr>
          <p:cNvPr id="43011" name="Subtitle 2">
            <a:extLst>
              <a:ext uri="{FF2B5EF4-FFF2-40B4-BE49-F238E27FC236}">
                <a16:creationId xmlns:a16="http://schemas.microsoft.com/office/drawing/2014/main" id="{2AA98D50-D1C0-46F1-BDA5-A851B69D6F22}"/>
              </a:ext>
            </a:extLst>
          </p:cNvPr>
          <p:cNvSpPr>
            <a:spLocks noGrp="1" noChangeArrowheads="1"/>
          </p:cNvSpPr>
          <p:nvPr>
            <p:ph type="subTitle" idx="1"/>
          </p:nvPr>
        </p:nvSpPr>
        <p:spPr>
          <a:xfrm>
            <a:off x="3810000" y="2362200"/>
            <a:ext cx="4876800" cy="3121025"/>
          </a:xfrm>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srgbClr val="444545"/>
                </a:solidFill>
                <a:effectLst/>
                <a:uLnTx/>
                <a:uFillTx/>
                <a:latin typeface="Arial" charset="0"/>
                <a:cs typeface="Arial" charset="0"/>
              </a:rPr>
              <a:t>Clay J. Countryman, J.D.</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rgbClr val="444545"/>
                </a:solidFill>
                <a:effectLst/>
                <a:uLnTx/>
                <a:uFillTx/>
                <a:latin typeface="Arial" charset="0"/>
                <a:cs typeface="Arial" charset="0"/>
              </a:rPr>
              <a:t>Partner</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rgbClr val="444545"/>
                </a:solidFill>
                <a:effectLst/>
                <a:uLnTx/>
                <a:uFillTx/>
                <a:latin typeface="Arial" charset="0"/>
                <a:cs typeface="Arial" charset="0"/>
              </a:rPr>
              <a:t>Breazeale, Sachse &amp; Wilson, LLP</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rgbClr val="444545"/>
                </a:solidFill>
                <a:effectLst/>
                <a:uLnTx/>
                <a:uFillTx/>
                <a:latin typeface="Arial" charset="0"/>
                <a:cs typeface="Arial" charset="0"/>
                <a:hlinkClick r:id="rId3"/>
              </a:rPr>
              <a:t>Clay.countryman@bswllp.com</a:t>
            </a:r>
            <a:endParaRPr kumimoji="0" lang="en-US" sz="2400" b="0" i="0" u="none" strike="noStrike" kern="1200" cap="none" spc="0" normalizeH="0" baseline="0" noProof="0" dirty="0">
              <a:ln>
                <a:noFill/>
              </a:ln>
              <a:solidFill>
                <a:srgbClr val="444545"/>
              </a:solidFill>
              <a:effectLst/>
              <a:uLnTx/>
              <a:uFillTx/>
              <a:latin typeface="Arial" charset="0"/>
              <a:cs typeface="Arial" charset="0"/>
            </a:endParaRPr>
          </a:p>
          <a:p>
            <a:pPr eaLnBrk="1" hangingPunct="1"/>
            <a:endParaRPr lang="en-US" altLang="en-US" sz="2400" dirty="0">
              <a:latin typeface="Times New Roman" panose="02020603050405020304" pitchFamily="18" charset="0"/>
              <a:cs typeface="Times New Roman" panose="02020603050405020304" pitchFamily="18" charset="0"/>
            </a:endParaRPr>
          </a:p>
        </p:txBody>
      </p:sp>
      <p:sp>
        <p:nvSpPr>
          <p:cNvPr id="43012" name="Slide Number Placeholder 4">
            <a:extLst>
              <a:ext uri="{FF2B5EF4-FFF2-40B4-BE49-F238E27FC236}">
                <a16:creationId xmlns:a16="http://schemas.microsoft.com/office/drawing/2014/main" id="{B45646BE-5ADF-49B7-8FAB-C9F8EC089AC6}"/>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Wingdings" panose="05000000000000000000" pitchFamily="2" charset="2"/>
              <a:buChar char="§"/>
              <a:defRPr sz="2800">
                <a:solidFill>
                  <a:srgbClr val="00002E"/>
                </a:solidFill>
                <a:latin typeface="Calibri" panose="020F0502020204030204" pitchFamily="34" charset="0"/>
                <a:cs typeface="Calibri" panose="020F0502020204030204" pitchFamily="34" charset="0"/>
              </a:defRPr>
            </a:lvl1pPr>
            <a:lvl2pPr marL="742950" indent="-285750">
              <a:spcBef>
                <a:spcPct val="20000"/>
              </a:spcBef>
              <a:buFont typeface="Wingdings" panose="05000000000000000000" pitchFamily="2" charset="2"/>
              <a:buChar char="§"/>
              <a:defRPr sz="2400">
                <a:solidFill>
                  <a:srgbClr val="00002E"/>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sz="2400">
                <a:solidFill>
                  <a:srgbClr val="00002E"/>
                </a:solidFill>
                <a:latin typeface="Calibri" panose="020F0502020204030204" pitchFamily="34" charset="0"/>
                <a:cs typeface="Calibri" panose="020F0502020204030204" pitchFamily="34" charset="0"/>
              </a:defRPr>
            </a:lvl3pPr>
            <a:lvl4pPr marL="1600200" indent="-228600">
              <a:spcBef>
                <a:spcPct val="20000"/>
              </a:spcBef>
              <a:buFont typeface="Wingdings" panose="05000000000000000000" pitchFamily="2" charset="2"/>
              <a:buChar char="§"/>
              <a:defRPr sz="2400">
                <a:solidFill>
                  <a:srgbClr val="00002E"/>
                </a:solidFill>
                <a:latin typeface="Calibri" panose="020F0502020204030204" pitchFamily="34" charset="0"/>
                <a:cs typeface="Calibri" panose="020F0502020204030204" pitchFamily="34" charset="0"/>
              </a:defRPr>
            </a:lvl4pPr>
            <a:lvl5pPr marL="2057400" indent="-228600">
              <a:spcBef>
                <a:spcPct val="20000"/>
              </a:spcBef>
              <a:buFont typeface="Wingdings" panose="05000000000000000000" pitchFamily="2" charset="2"/>
              <a:buChar char="§"/>
              <a:defRPr sz="2400">
                <a:solidFill>
                  <a:srgbClr val="00002E"/>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Wingdings" panose="05000000000000000000" pitchFamily="2" charset="2"/>
              <a:buChar char="§"/>
              <a:defRPr sz="2400">
                <a:solidFill>
                  <a:srgbClr val="00002E"/>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Wingdings" panose="05000000000000000000" pitchFamily="2" charset="2"/>
              <a:buChar char="§"/>
              <a:defRPr sz="2400">
                <a:solidFill>
                  <a:srgbClr val="00002E"/>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Wingdings" panose="05000000000000000000" pitchFamily="2" charset="2"/>
              <a:buChar char="§"/>
              <a:defRPr sz="2400">
                <a:solidFill>
                  <a:srgbClr val="00002E"/>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Wingdings" panose="05000000000000000000" pitchFamily="2" charset="2"/>
              <a:buChar char="§"/>
              <a:defRPr sz="2400">
                <a:solidFill>
                  <a:srgbClr val="00002E"/>
                </a:solidFill>
                <a:latin typeface="Calibri" panose="020F0502020204030204" pitchFamily="34" charset="0"/>
                <a:cs typeface="Calibri" panose="020F0502020204030204" pitchFamily="34" charset="0"/>
              </a:defRPr>
            </a:lvl9pPr>
          </a:lstStyle>
          <a:p>
            <a:pPr>
              <a:spcBef>
                <a:spcPct val="0"/>
              </a:spcBef>
              <a:buFontTx/>
              <a:buNone/>
            </a:pPr>
            <a:fld id="{7D3F2E4D-C047-4BF7-93F2-136D3D7B1E01}" type="slidenum">
              <a:rPr lang="en-US" altLang="en-US" sz="1400" smtClean="0">
                <a:latin typeface="Arial" panose="020B0604020202020204" pitchFamily="34" charset="0"/>
                <a:cs typeface="Arial" panose="020B0604020202020204" pitchFamily="34" charset="0"/>
              </a:rPr>
              <a:pPr>
                <a:spcBef>
                  <a:spcPct val="0"/>
                </a:spcBef>
                <a:buFontTx/>
                <a:buNone/>
              </a:pPr>
              <a:t>15</a:t>
            </a:fld>
            <a:endParaRPr lang="en-US" altLang="en-US" sz="1400" dirty="0">
              <a:latin typeface="Arial" panose="020B0604020202020204" pitchFamily="34" charset="0"/>
              <a:cs typeface="Arial" panose="020B0604020202020204" pitchFamily="34" charset="0"/>
            </a:endParaRPr>
          </a:p>
        </p:txBody>
      </p:sp>
      <p:pic>
        <p:nvPicPr>
          <p:cNvPr id="5" name="6B53C237-94F1-4933-99E2-3C013CE8BA5F">
            <a:extLst>
              <a:ext uri="{FF2B5EF4-FFF2-40B4-BE49-F238E27FC236}">
                <a16:creationId xmlns:a16="http://schemas.microsoft.com/office/drawing/2014/main" id="{C76BC16F-A9B4-3D3A-4D8E-3F778BBD42F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4229" r="10479"/>
          <a:stretch/>
        </p:blipFill>
        <p:spPr bwMode="auto">
          <a:xfrm>
            <a:off x="457200" y="1987551"/>
            <a:ext cx="3105868" cy="449579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AEFB4640-3024-455A-A8D4-F04EB4D3FFB0}"/>
              </a:ext>
            </a:extLst>
          </p:cNvPr>
          <p:cNvSpPr>
            <a:spLocks noGrp="1" noChangeArrowheads="1"/>
          </p:cNvSpPr>
          <p:nvPr>
            <p:ph type="ctrTitle"/>
          </p:nvPr>
        </p:nvSpPr>
        <p:spPr>
          <a:xfrm>
            <a:off x="609600" y="1219200"/>
            <a:ext cx="7772400" cy="1092906"/>
          </a:xfrm>
        </p:spPr>
        <p:txBody>
          <a:bodyPr/>
          <a:lstStyle/>
          <a:p>
            <a:pPr eaLnBrk="1" hangingPunct="1"/>
            <a:r>
              <a:rPr lang="en-US" altLang="en-US" sz="4000" dirty="0">
                <a:latin typeface="Times New Roman" panose="02020603050405020304" pitchFamily="18" charset="0"/>
                <a:cs typeface="Times New Roman" panose="02020603050405020304" pitchFamily="18" charset="0"/>
              </a:rPr>
              <a:t>Focus of Presentation</a:t>
            </a:r>
          </a:p>
        </p:txBody>
      </p:sp>
      <p:sp>
        <p:nvSpPr>
          <p:cNvPr id="7171" name="Subtitle 2">
            <a:extLst>
              <a:ext uri="{FF2B5EF4-FFF2-40B4-BE49-F238E27FC236}">
                <a16:creationId xmlns:a16="http://schemas.microsoft.com/office/drawing/2014/main" id="{5BC84376-64CA-4B7E-8757-769C1CB9833D}"/>
              </a:ext>
            </a:extLst>
          </p:cNvPr>
          <p:cNvSpPr>
            <a:spLocks noGrp="1" noChangeArrowheads="1"/>
          </p:cNvSpPr>
          <p:nvPr>
            <p:ph type="subTitle" idx="1"/>
          </p:nvPr>
        </p:nvSpPr>
        <p:spPr>
          <a:xfrm>
            <a:off x="457200" y="2362200"/>
            <a:ext cx="7924800" cy="4049007"/>
          </a:xfrm>
        </p:spPr>
        <p:txBody>
          <a:bodyPr/>
          <a:lstStyle/>
          <a:p>
            <a:pPr marL="457200" indent="-457200" algn="l" eaLnBrk="1" hangingPunct="1">
              <a:buFont typeface="Arial" panose="020B0604020202020204" pitchFamily="34" charset="0"/>
              <a:buChar char="•"/>
            </a:pPr>
            <a:r>
              <a:rPr lang="en-US" altLang="en-US" sz="2800" dirty="0">
                <a:latin typeface="+mn-lt"/>
                <a:cs typeface="Times New Roman" panose="02020603050405020304" pitchFamily="18" charset="0"/>
              </a:rPr>
              <a:t>Discussion of hot compliance topics and trends involving physician practices in 2023</a:t>
            </a:r>
          </a:p>
          <a:p>
            <a:pPr marL="457200" indent="-457200" algn="l" eaLnBrk="1" hangingPunct="1">
              <a:buFont typeface="Arial" panose="020B0604020202020204" pitchFamily="34" charset="0"/>
              <a:buChar char="•"/>
            </a:pPr>
            <a:r>
              <a:rPr lang="en-US" altLang="en-US" sz="2800" dirty="0">
                <a:latin typeface="+mn-lt"/>
                <a:cs typeface="Times New Roman" panose="02020603050405020304" pitchFamily="18" charset="0"/>
              </a:rPr>
              <a:t>Healthcare Fraud enforcement, recent cases and settlements</a:t>
            </a:r>
          </a:p>
          <a:p>
            <a:pPr marL="457200" indent="-457200" algn="l" eaLnBrk="1" hangingPunct="1">
              <a:buFont typeface="Arial" panose="020B0604020202020204" pitchFamily="34" charset="0"/>
              <a:buChar char="•"/>
            </a:pPr>
            <a:r>
              <a:rPr lang="en-US" altLang="en-US" sz="2800" dirty="0">
                <a:latin typeface="+mn-lt"/>
                <a:cs typeface="Times New Roman" panose="02020603050405020304" pitchFamily="18" charset="0"/>
              </a:rPr>
              <a:t>Compliance operational issues</a:t>
            </a:r>
          </a:p>
          <a:p>
            <a:pPr marL="457200" indent="-457200" algn="l" eaLnBrk="1" hangingPunct="1">
              <a:buFont typeface="Arial" panose="020B0604020202020204" pitchFamily="34" charset="0"/>
              <a:buChar char="•"/>
            </a:pPr>
            <a:r>
              <a:rPr lang="en-US" altLang="en-US" sz="2800" dirty="0">
                <a:latin typeface="+mn-lt"/>
                <a:cs typeface="Times New Roman" panose="02020603050405020304" pitchFamily="18" charset="0"/>
              </a:rPr>
              <a:t>HIPAA and Data Privacy emerging compliance issues</a:t>
            </a:r>
          </a:p>
        </p:txBody>
      </p:sp>
      <p:sp>
        <p:nvSpPr>
          <p:cNvPr id="7172" name="Slide Number Placeholder 4">
            <a:extLst>
              <a:ext uri="{FF2B5EF4-FFF2-40B4-BE49-F238E27FC236}">
                <a16:creationId xmlns:a16="http://schemas.microsoft.com/office/drawing/2014/main" id="{6672A59F-D378-4E98-AAAB-8C11E02FB65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Wingdings" panose="05000000000000000000" pitchFamily="2" charset="2"/>
              <a:buChar char="§"/>
              <a:defRPr sz="2800">
                <a:solidFill>
                  <a:srgbClr val="00002E"/>
                </a:solidFill>
                <a:latin typeface="Calibri" panose="020F0502020204030204" pitchFamily="34" charset="0"/>
                <a:cs typeface="Calibri" panose="020F0502020204030204" pitchFamily="34" charset="0"/>
              </a:defRPr>
            </a:lvl1pPr>
            <a:lvl2pPr marL="742950" indent="-285750">
              <a:spcBef>
                <a:spcPct val="20000"/>
              </a:spcBef>
              <a:buFont typeface="Wingdings" panose="05000000000000000000" pitchFamily="2" charset="2"/>
              <a:buChar char="§"/>
              <a:defRPr sz="2400">
                <a:solidFill>
                  <a:srgbClr val="00002E"/>
                </a:solidFill>
                <a:latin typeface="Calibri" panose="020F0502020204030204" pitchFamily="34" charset="0"/>
                <a:cs typeface="Calibri" panose="020F0502020204030204" pitchFamily="34" charset="0"/>
              </a:defRPr>
            </a:lvl2pPr>
            <a:lvl3pPr marL="1143000" indent="-228600">
              <a:spcBef>
                <a:spcPct val="20000"/>
              </a:spcBef>
              <a:buFont typeface="Wingdings" panose="05000000000000000000" pitchFamily="2" charset="2"/>
              <a:buChar char="§"/>
              <a:defRPr sz="2400">
                <a:solidFill>
                  <a:srgbClr val="00002E"/>
                </a:solidFill>
                <a:latin typeface="Calibri" panose="020F0502020204030204" pitchFamily="34" charset="0"/>
                <a:cs typeface="Calibri" panose="020F0502020204030204" pitchFamily="34" charset="0"/>
              </a:defRPr>
            </a:lvl3pPr>
            <a:lvl4pPr marL="1600200" indent="-228600">
              <a:spcBef>
                <a:spcPct val="20000"/>
              </a:spcBef>
              <a:buFont typeface="Wingdings" panose="05000000000000000000" pitchFamily="2" charset="2"/>
              <a:buChar char="§"/>
              <a:defRPr sz="2400">
                <a:solidFill>
                  <a:srgbClr val="00002E"/>
                </a:solidFill>
                <a:latin typeface="Calibri" panose="020F0502020204030204" pitchFamily="34" charset="0"/>
                <a:cs typeface="Calibri" panose="020F0502020204030204" pitchFamily="34" charset="0"/>
              </a:defRPr>
            </a:lvl4pPr>
            <a:lvl5pPr marL="2057400" indent="-228600">
              <a:spcBef>
                <a:spcPct val="20000"/>
              </a:spcBef>
              <a:buFont typeface="Wingdings" panose="05000000000000000000" pitchFamily="2" charset="2"/>
              <a:buChar char="§"/>
              <a:defRPr sz="2400">
                <a:solidFill>
                  <a:srgbClr val="00002E"/>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Wingdings" panose="05000000000000000000" pitchFamily="2" charset="2"/>
              <a:buChar char="§"/>
              <a:defRPr sz="2400">
                <a:solidFill>
                  <a:srgbClr val="00002E"/>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Wingdings" panose="05000000000000000000" pitchFamily="2" charset="2"/>
              <a:buChar char="§"/>
              <a:defRPr sz="2400">
                <a:solidFill>
                  <a:srgbClr val="00002E"/>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Wingdings" panose="05000000000000000000" pitchFamily="2" charset="2"/>
              <a:buChar char="§"/>
              <a:defRPr sz="2400">
                <a:solidFill>
                  <a:srgbClr val="00002E"/>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Wingdings" panose="05000000000000000000" pitchFamily="2" charset="2"/>
              <a:buChar char="§"/>
              <a:defRPr sz="2400">
                <a:solidFill>
                  <a:srgbClr val="00002E"/>
                </a:solidFill>
                <a:latin typeface="Calibri" panose="020F0502020204030204" pitchFamily="34" charset="0"/>
                <a:cs typeface="Calibri" panose="020F0502020204030204" pitchFamily="34" charset="0"/>
              </a:defRPr>
            </a:lvl9pPr>
          </a:lstStyle>
          <a:p>
            <a:pPr>
              <a:spcBef>
                <a:spcPct val="0"/>
              </a:spcBef>
              <a:buFontTx/>
              <a:buNone/>
            </a:pPr>
            <a:fld id="{676D619F-53D4-4156-B2F8-0FFABA502523}" type="slidenum">
              <a:rPr lang="en-US" altLang="en-US" sz="1400" smtClean="0">
                <a:latin typeface="Arial" panose="020B0604020202020204" pitchFamily="34" charset="0"/>
                <a:cs typeface="Arial" panose="020B0604020202020204" pitchFamily="34" charset="0"/>
              </a:rPr>
              <a:pPr>
                <a:spcBef>
                  <a:spcPct val="0"/>
                </a:spcBef>
                <a:buFontTx/>
                <a:buNone/>
              </a:pPr>
              <a:t>2</a:t>
            </a:fld>
            <a:endParaRPr lang="en-US" altLang="en-US" sz="1400" dirty="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BD920-1103-B103-0FFD-B962931EEB25}"/>
              </a:ext>
            </a:extLst>
          </p:cNvPr>
          <p:cNvSpPr>
            <a:spLocks noGrp="1"/>
          </p:cNvSpPr>
          <p:nvPr>
            <p:ph type="title"/>
          </p:nvPr>
        </p:nvSpPr>
        <p:spPr>
          <a:xfrm>
            <a:off x="457200" y="1371600"/>
            <a:ext cx="8229600" cy="914400"/>
          </a:xfrm>
        </p:spPr>
        <p:txBody>
          <a:bodyPr/>
          <a:lstStyle/>
          <a:p>
            <a:r>
              <a:rPr kumimoji="0" lang="en-US" sz="3600" b="1" i="0" u="none" strike="noStrike" kern="1200" cap="none" spc="0" normalizeH="0" baseline="0" noProof="0" dirty="0">
                <a:ln>
                  <a:noFill/>
                </a:ln>
                <a:solidFill>
                  <a:srgbClr val="444545"/>
                </a:solidFill>
                <a:effectLst/>
                <a:uLnTx/>
                <a:uFillTx/>
                <a:latin typeface="Times New Roman" panose="02020603050405020304" pitchFamily="18" charset="0"/>
                <a:cs typeface="Times New Roman" panose="02020603050405020304" pitchFamily="18" charset="0"/>
              </a:rPr>
              <a:t>The Stark Law, 42 U.S.C. 1395nn</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956B4DD-2C9D-B646-F443-A2A918153708}"/>
              </a:ext>
            </a:extLst>
          </p:cNvPr>
          <p:cNvSpPr>
            <a:spLocks noGrp="1"/>
          </p:cNvSpPr>
          <p:nvPr>
            <p:ph idx="1"/>
          </p:nvPr>
        </p:nvSpPr>
        <p:spPr>
          <a:xfrm>
            <a:off x="457200" y="2291644"/>
            <a:ext cx="8229600" cy="3953581"/>
          </a:xfrm>
        </p:spPr>
        <p:txBody>
          <a:bodyPr/>
          <a:lstStyle/>
          <a:p>
            <a:pPr marL="0" marR="0" lvl="0" indent="0" algn="l" defTabSz="914400" rtl="0" eaLnBrk="1" fontAlgn="auto" latinLnBrk="0" hangingPunct="1">
              <a:lnSpc>
                <a:spcPct val="14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srgbClr val="002E6D"/>
                </a:solidFill>
                <a:effectLst/>
                <a:uLnTx/>
                <a:uFillTx/>
                <a:latin typeface="Times New Roman" panose="02020603050405020304" pitchFamily="18" charset="0"/>
                <a:cs typeface="Times New Roman" panose="02020603050405020304" pitchFamily="18" charset="0"/>
              </a:rPr>
              <a:t>General Overview</a:t>
            </a: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en-US" sz="2300" b="0" i="0" u="none" strike="noStrike" kern="1200" cap="none" spc="0" normalizeH="0" baseline="0" noProof="0" dirty="0">
                <a:ln>
                  <a:noFill/>
                </a:ln>
                <a:solidFill>
                  <a:srgbClr val="444545"/>
                </a:solidFill>
                <a:effectLst/>
                <a:uLnTx/>
                <a:uFillTx/>
                <a:latin typeface="Times New Roman" panose="02020603050405020304" pitchFamily="18" charset="0"/>
                <a:cs typeface="Times New Roman" panose="02020603050405020304" pitchFamily="18" charset="0"/>
              </a:rPr>
              <a:t>Prohibits a physician from making referrals for certain designated health services (DHS) payable by Medicare to an entity with which the physician (or an immediate family member) has a financial relationship, unless an exception applies.</a:t>
            </a: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en-US" sz="2300" b="0" i="0" u="none" strike="noStrike" kern="1200" cap="none" spc="0" normalizeH="0" baseline="0" noProof="0" dirty="0">
                <a:ln>
                  <a:noFill/>
                </a:ln>
                <a:solidFill>
                  <a:srgbClr val="444545"/>
                </a:solidFill>
                <a:effectLst/>
                <a:uLnTx/>
                <a:uFillTx/>
                <a:latin typeface="Times New Roman" panose="02020603050405020304" pitchFamily="18" charset="0"/>
                <a:cs typeface="Times New Roman" panose="02020603050405020304" pitchFamily="18" charset="0"/>
              </a:rPr>
              <a:t>Prohibits the entity from submitting a claim to Medicare (or another individual or payer) for those referred DHS.</a:t>
            </a: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en-US" sz="2300" b="0" i="0" u="none" strike="noStrike" kern="1200" cap="none" spc="0" normalizeH="0" baseline="0" noProof="0" dirty="0">
                <a:ln>
                  <a:noFill/>
                </a:ln>
                <a:solidFill>
                  <a:srgbClr val="444545"/>
                </a:solidFill>
                <a:effectLst/>
                <a:uLnTx/>
                <a:uFillTx/>
                <a:latin typeface="Times New Roman" panose="02020603050405020304" pitchFamily="18" charset="0"/>
                <a:cs typeface="Times New Roman" panose="02020603050405020304" pitchFamily="18" charset="0"/>
              </a:rPr>
              <a:t> A claim that is made in violation of the Stark Law may make it false or fraudulent, creating liability under the civil False Claims Act.</a:t>
            </a:r>
          </a:p>
          <a:p>
            <a:pPr marL="0" indent="0">
              <a:buNone/>
            </a:pPr>
            <a:endParaRPr lang="en-US" dirty="0"/>
          </a:p>
        </p:txBody>
      </p:sp>
      <p:sp>
        <p:nvSpPr>
          <p:cNvPr id="5" name="Slide Number Placeholder 4">
            <a:extLst>
              <a:ext uri="{FF2B5EF4-FFF2-40B4-BE49-F238E27FC236}">
                <a16:creationId xmlns:a16="http://schemas.microsoft.com/office/drawing/2014/main" id="{591BD880-6190-F681-8D2E-B2D625B8B890}"/>
              </a:ext>
            </a:extLst>
          </p:cNvPr>
          <p:cNvSpPr>
            <a:spLocks noGrp="1"/>
          </p:cNvSpPr>
          <p:nvPr>
            <p:ph type="sldNum" sz="quarter" idx="12"/>
          </p:nvPr>
        </p:nvSpPr>
        <p:spPr/>
        <p:txBody>
          <a:bodyPr/>
          <a:lstStyle/>
          <a:p>
            <a:pPr>
              <a:defRPr/>
            </a:pPr>
            <a:fld id="{915C8DE6-D4A8-4DE4-8C5F-687ECE07F57A}" type="slidenum">
              <a:rPr lang="en-US" altLang="en-US" smtClean="0"/>
              <a:pPr>
                <a:defRPr/>
              </a:pPr>
              <a:t>3</a:t>
            </a:fld>
            <a:endParaRPr lang="en-US" altLang="en-US" dirty="0"/>
          </a:p>
        </p:txBody>
      </p:sp>
    </p:spTree>
    <p:extLst>
      <p:ext uri="{BB962C8B-B14F-4D97-AF65-F5344CB8AC3E}">
        <p14:creationId xmlns:p14="http://schemas.microsoft.com/office/powerpoint/2010/main" val="90241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CBBA2-6CAB-B84A-C7E0-06FE2AB2E25D}"/>
              </a:ext>
            </a:extLst>
          </p:cNvPr>
          <p:cNvSpPr>
            <a:spLocks noGrp="1"/>
          </p:cNvSpPr>
          <p:nvPr>
            <p:ph type="title"/>
          </p:nvPr>
        </p:nvSpPr>
        <p:spPr>
          <a:xfrm>
            <a:off x="457200" y="2127956"/>
            <a:ext cx="8229600" cy="484882"/>
          </a:xfrm>
        </p:spPr>
        <p:txBody>
          <a:bodyPr/>
          <a:lstStyle/>
          <a:p>
            <a:pPr marL="0" marR="0" lvl="0" indent="0" defTabSz="914400" rtl="0" eaLnBrk="1" fontAlgn="auto" latinLnBrk="0" hangingPunct="1">
              <a:lnSpc>
                <a:spcPct val="140000"/>
              </a:lnSpc>
              <a:spcBef>
                <a:spcPts val="1000"/>
              </a:spcBef>
              <a:spcAft>
                <a:spcPts val="0"/>
              </a:spcAft>
              <a:tabLst/>
              <a:defRPr/>
            </a:pPr>
            <a:br>
              <a:rPr lang="en-US" sz="2400" b="1" kern="1200" dirty="0">
                <a:solidFill>
                  <a:srgbClr val="002E6D"/>
                </a:solidFill>
                <a:latin typeface="arial" charset="0"/>
                <a:ea typeface="+mn-ea"/>
                <a:cs typeface="+mn-cs"/>
              </a:rPr>
            </a:br>
            <a:r>
              <a:rPr kumimoji="0" lang="en-US" sz="2400" b="1" i="0" u="none" strike="noStrike" kern="1200" cap="none" spc="0" normalizeH="0" baseline="0" noProof="0" dirty="0">
                <a:ln>
                  <a:noFill/>
                </a:ln>
                <a:solidFill>
                  <a:srgbClr val="002E6D"/>
                </a:solidFill>
                <a:effectLst/>
                <a:uLnTx/>
                <a:uFillTx/>
                <a:latin typeface="Times New Roman" panose="02020603050405020304" pitchFamily="18" charset="0"/>
                <a:ea typeface="+mn-ea"/>
                <a:cs typeface="Times New Roman" panose="02020603050405020304" pitchFamily="18" charset="0"/>
              </a:rPr>
              <a:t>Designated Health Services (“DHS”)</a:t>
            </a:r>
            <a:br>
              <a:rPr kumimoji="0" lang="en-US" sz="2400" b="1" i="0" u="none" strike="noStrike" kern="1200" cap="none" spc="0" normalizeH="0" baseline="0" noProof="0" dirty="0">
                <a:ln>
                  <a:noFill/>
                </a:ln>
                <a:solidFill>
                  <a:srgbClr val="002E6D"/>
                </a:solidFill>
                <a:effectLst/>
                <a:uLnTx/>
                <a:uFillTx/>
                <a:latin typeface="Times New Roman" panose="02020603050405020304" pitchFamily="18" charset="0"/>
                <a:ea typeface="+mn-ea"/>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23F9BD5D-9F51-F65B-D285-AD27127F7005}"/>
              </a:ext>
            </a:extLst>
          </p:cNvPr>
          <p:cNvSpPr>
            <a:spLocks noGrp="1"/>
          </p:cNvSpPr>
          <p:nvPr>
            <p:ph type="sldNum" sz="quarter" idx="12"/>
          </p:nvPr>
        </p:nvSpPr>
        <p:spPr/>
        <p:txBody>
          <a:bodyPr/>
          <a:lstStyle/>
          <a:p>
            <a:pPr>
              <a:defRPr/>
            </a:pPr>
            <a:fld id="{915C8DE6-D4A8-4DE4-8C5F-687ECE07F57A}" type="slidenum">
              <a:rPr lang="en-US" altLang="en-US" smtClean="0"/>
              <a:pPr>
                <a:defRPr/>
              </a:pPr>
              <a:t>4</a:t>
            </a:fld>
            <a:endParaRPr lang="en-US" altLang="en-US" dirty="0"/>
          </a:p>
        </p:txBody>
      </p:sp>
      <p:sp>
        <p:nvSpPr>
          <p:cNvPr id="7" name="Title 1">
            <a:extLst>
              <a:ext uri="{FF2B5EF4-FFF2-40B4-BE49-F238E27FC236}">
                <a16:creationId xmlns:a16="http://schemas.microsoft.com/office/drawing/2014/main" id="{68ADD752-36F7-FF15-3B36-E547B9F69AFE}"/>
              </a:ext>
            </a:extLst>
          </p:cNvPr>
          <p:cNvSpPr txBox="1">
            <a:spLocks/>
          </p:cNvSpPr>
          <p:nvPr/>
        </p:nvSpPr>
        <p:spPr>
          <a:xfrm>
            <a:off x="397933" y="1465481"/>
            <a:ext cx="8288867" cy="609601"/>
          </a:xfrm>
          <a:prstGeom prst="rect">
            <a:avLst/>
          </a:prstGeom>
        </p:spPr>
        <p:txBody>
          <a:bodyPr vert="horz" lIns="91440" tIns="45720" rIns="91440" bIns="45720" rtlCol="0" anchor="t">
            <a:normAutofit/>
          </a:bodyPr>
          <a:lstStyle>
            <a:lvl1pPr algn="l" defTabSz="914400" rtl="0" eaLnBrk="1" fontAlgn="b" latinLnBrk="0" hangingPunct="1">
              <a:lnSpc>
                <a:spcPct val="90000"/>
              </a:lnSpc>
              <a:spcBef>
                <a:spcPct val="0"/>
              </a:spcBef>
              <a:buNone/>
              <a:defRPr sz="3600" b="1" i="0" kern="1200" baseline="0">
                <a:solidFill>
                  <a:srgbClr val="444545"/>
                </a:solidFill>
                <a:latin typeface="arial" charset="0"/>
                <a:ea typeface="+mj-ea"/>
                <a:cs typeface="+mj-cs"/>
              </a:defRPr>
            </a:lvl1pPr>
          </a:lstStyle>
          <a:p>
            <a:pPr marL="0" marR="0" lvl="0" indent="0" algn="l" defTabSz="914400" rtl="0" eaLnBrk="1" fontAlgn="b"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444545"/>
                </a:solidFill>
                <a:effectLst/>
                <a:uLnTx/>
                <a:uFillTx/>
                <a:latin typeface="Times New Roman" panose="02020603050405020304" pitchFamily="18" charset="0"/>
                <a:cs typeface="Times New Roman" panose="02020603050405020304" pitchFamily="18" charset="0"/>
              </a:rPr>
              <a:t>The Stark Law</a:t>
            </a:r>
          </a:p>
        </p:txBody>
      </p:sp>
      <p:sp>
        <p:nvSpPr>
          <p:cNvPr id="10" name="Text Placeholder 3">
            <a:extLst>
              <a:ext uri="{FF2B5EF4-FFF2-40B4-BE49-F238E27FC236}">
                <a16:creationId xmlns:a16="http://schemas.microsoft.com/office/drawing/2014/main" id="{CF2A50A9-0148-6EAB-0060-292DC5F9936D}"/>
              </a:ext>
            </a:extLst>
          </p:cNvPr>
          <p:cNvSpPr txBox="1">
            <a:spLocks/>
          </p:cNvSpPr>
          <p:nvPr/>
        </p:nvSpPr>
        <p:spPr>
          <a:xfrm>
            <a:off x="397933" y="2604206"/>
            <a:ext cx="8441267" cy="3641019"/>
          </a:xfrm>
          <a:prstGeom prst="rect">
            <a:avLst/>
          </a:prstGeom>
        </p:spPr>
        <p:txBody>
          <a:bodyPr vert="horz" lIns="91440" tIns="45720" rIns="91440" bIns="45720" numCol="2" rtlCol="0">
            <a:normAutofit fontScale="92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b="1" kern="1200" baseline="0">
                <a:solidFill>
                  <a:srgbClr val="444545"/>
                </a:solidFill>
                <a:latin typeface="Arial" charset="0"/>
                <a:ea typeface="Arial" charset="0"/>
                <a:cs typeface="Arial" charset="0"/>
              </a:defRPr>
            </a:lvl1pPr>
            <a:lvl2pPr marL="457189" indent="0" algn="l" defTabSz="914400" rtl="0" eaLnBrk="1" latinLnBrk="0" hangingPunct="1">
              <a:lnSpc>
                <a:spcPct val="90000"/>
              </a:lnSpc>
              <a:spcBef>
                <a:spcPts val="500"/>
              </a:spcBef>
              <a:buFont typeface="Arial" panose="020B0604020202020204" pitchFamily="34" charset="0"/>
              <a:buNone/>
              <a:defRPr sz="2400" kern="1200" baseline="0">
                <a:solidFill>
                  <a:schemeClr val="tx1">
                    <a:lumMod val="50000"/>
                    <a:lumOff val="50000"/>
                  </a:schemeClr>
                </a:solidFill>
                <a:latin typeface="+mn-lt"/>
                <a:ea typeface="+mn-ea"/>
                <a:cs typeface="+mn-cs"/>
              </a:defRPr>
            </a:lvl2pPr>
            <a:lvl3pPr marL="914377" indent="0" algn="l" defTabSz="914400" rtl="0" eaLnBrk="1" latinLnBrk="0" hangingPunct="1">
              <a:lnSpc>
                <a:spcPct val="90000"/>
              </a:lnSpc>
              <a:spcBef>
                <a:spcPts val="500"/>
              </a:spcBef>
              <a:buFont typeface="Arial" panose="020B0604020202020204" pitchFamily="34" charset="0"/>
              <a:buNone/>
              <a:defRPr sz="2000" kern="1200" baseline="0">
                <a:solidFill>
                  <a:schemeClr val="tx1">
                    <a:lumMod val="50000"/>
                    <a:lumOff val="50000"/>
                  </a:schemeClr>
                </a:solidFill>
                <a:latin typeface="+mn-lt"/>
                <a:ea typeface="+mn-ea"/>
                <a:cs typeface="+mn-cs"/>
              </a:defRPr>
            </a:lvl3pPr>
            <a:lvl4pPr marL="1371566" indent="0" algn="l" defTabSz="914400" rtl="0" eaLnBrk="1" latinLnBrk="0" hangingPunct="1">
              <a:lnSpc>
                <a:spcPct val="90000"/>
              </a:lnSpc>
              <a:spcBef>
                <a:spcPts val="500"/>
              </a:spcBef>
              <a:buFont typeface="Arial" panose="020B0604020202020204" pitchFamily="34" charset="0"/>
              <a:buNone/>
              <a:defRPr sz="1800" kern="1200" baseline="0">
                <a:solidFill>
                  <a:schemeClr val="tx1">
                    <a:lumMod val="50000"/>
                    <a:lumOff val="50000"/>
                  </a:schemeClr>
                </a:solidFill>
                <a:latin typeface="+mn-lt"/>
                <a:ea typeface="+mn-ea"/>
                <a:cs typeface="+mn-cs"/>
              </a:defRPr>
            </a:lvl4pPr>
            <a:lvl5pPr marL="1828754" indent="0" algn="l" defTabSz="914400" rtl="0" eaLnBrk="1" latinLnBrk="0" hangingPunct="1">
              <a:lnSpc>
                <a:spcPct val="90000"/>
              </a:lnSpc>
              <a:spcBef>
                <a:spcPts val="500"/>
              </a:spcBef>
              <a:buFont typeface="Arial" panose="020B0604020202020204" pitchFamily="34" charset="0"/>
              <a:buNone/>
              <a:defRPr sz="1800" kern="1200" baseline="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endParaRPr kumimoji="0" lang="en-US" b="0" i="0" u="none" strike="noStrike" kern="1200" cap="none" spc="0" normalizeH="0" baseline="0" noProof="0" dirty="0">
              <a:ln>
                <a:noFill/>
              </a:ln>
              <a:solidFill>
                <a:srgbClr val="444545"/>
              </a:solidFill>
              <a:effectLst/>
              <a:uLnTx/>
              <a:uFillTx/>
              <a:latin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en-US" b="0" i="0" u="none" strike="noStrike" kern="1200" cap="none" spc="0" normalizeH="0" baseline="0" noProof="0" dirty="0">
                <a:ln>
                  <a:noFill/>
                </a:ln>
                <a:solidFill>
                  <a:srgbClr val="444545"/>
                </a:solidFill>
                <a:effectLst/>
                <a:uLnTx/>
                <a:uFillTx/>
                <a:latin typeface="Times New Roman" panose="02020603050405020304" pitchFamily="18" charset="0"/>
                <a:cs typeface="Times New Roman" panose="02020603050405020304" pitchFamily="18" charset="0"/>
              </a:rPr>
              <a:t>Clinical laboratory services.</a:t>
            </a: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en-US" b="0" i="0" u="none" strike="noStrike" kern="1200" cap="none" spc="0" normalizeH="0" baseline="0" noProof="0" dirty="0">
                <a:ln>
                  <a:noFill/>
                </a:ln>
                <a:solidFill>
                  <a:srgbClr val="444545"/>
                </a:solidFill>
                <a:effectLst/>
                <a:uLnTx/>
                <a:uFillTx/>
                <a:latin typeface="Times New Roman" panose="02020603050405020304" pitchFamily="18" charset="0"/>
                <a:cs typeface="Times New Roman" panose="02020603050405020304" pitchFamily="18" charset="0"/>
              </a:rPr>
              <a:t>Physical therapy services</a:t>
            </a: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en-US" b="0" i="0" u="none" strike="noStrike" kern="1200" cap="none" spc="0" normalizeH="0" baseline="0" noProof="0" dirty="0">
                <a:ln>
                  <a:noFill/>
                </a:ln>
                <a:solidFill>
                  <a:srgbClr val="444545"/>
                </a:solidFill>
                <a:effectLst/>
                <a:uLnTx/>
                <a:uFillTx/>
                <a:latin typeface="Times New Roman" panose="02020603050405020304" pitchFamily="18" charset="0"/>
                <a:cs typeface="Times New Roman" panose="02020603050405020304" pitchFamily="18" charset="0"/>
              </a:rPr>
              <a:t>Occupational therapy services</a:t>
            </a: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en-US" b="0" i="0" u="none" strike="noStrike" kern="1200" cap="none" spc="0" normalizeH="0" baseline="0" noProof="0" dirty="0">
                <a:ln>
                  <a:noFill/>
                </a:ln>
                <a:solidFill>
                  <a:srgbClr val="444545"/>
                </a:solidFill>
                <a:effectLst/>
                <a:uLnTx/>
                <a:uFillTx/>
                <a:latin typeface="Times New Roman" panose="02020603050405020304" pitchFamily="18" charset="0"/>
                <a:cs typeface="Times New Roman" panose="02020603050405020304" pitchFamily="18" charset="0"/>
              </a:rPr>
              <a:t>Outpatient speech-language pathology services.</a:t>
            </a: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en-US" b="0" i="0" u="none" strike="noStrike" kern="1200" cap="none" spc="0" normalizeH="0" baseline="0" noProof="0" dirty="0">
                <a:ln>
                  <a:noFill/>
                </a:ln>
                <a:solidFill>
                  <a:srgbClr val="444545"/>
                </a:solidFill>
                <a:effectLst/>
                <a:uLnTx/>
                <a:uFillTx/>
                <a:latin typeface="Times New Roman" panose="02020603050405020304" pitchFamily="18" charset="0"/>
                <a:cs typeface="Times New Roman" panose="02020603050405020304" pitchFamily="18" charset="0"/>
              </a:rPr>
              <a:t>Radiology and certain other imaging services.</a:t>
            </a: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en-US" b="0" i="0" u="none" strike="noStrike" kern="1200" cap="none" spc="0" normalizeH="0" baseline="0" noProof="0" dirty="0">
                <a:ln>
                  <a:noFill/>
                </a:ln>
                <a:solidFill>
                  <a:srgbClr val="444545"/>
                </a:solidFill>
                <a:effectLst/>
                <a:uLnTx/>
                <a:uFillTx/>
                <a:latin typeface="Times New Roman" panose="02020603050405020304" pitchFamily="18" charset="0"/>
                <a:cs typeface="Times New Roman" panose="02020603050405020304" pitchFamily="18" charset="0"/>
              </a:rPr>
              <a:t>Radiation therapy services and supplies.</a:t>
            </a: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endParaRPr kumimoji="0" lang="en-US" b="0" i="0" u="none" strike="noStrike" kern="1200" cap="none" spc="0" normalizeH="0" baseline="0" noProof="0" dirty="0">
              <a:ln>
                <a:noFill/>
              </a:ln>
              <a:solidFill>
                <a:srgbClr val="444545"/>
              </a:solidFill>
              <a:effectLst/>
              <a:uLnTx/>
              <a:uFillTx/>
              <a:latin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endParaRPr kumimoji="0" lang="en-US" b="0" i="0" u="none" strike="noStrike" kern="1200" cap="none" spc="0" normalizeH="0" baseline="0" noProof="0" dirty="0">
              <a:ln>
                <a:noFill/>
              </a:ln>
              <a:solidFill>
                <a:srgbClr val="444545"/>
              </a:solidFill>
              <a:effectLst/>
              <a:uLnTx/>
              <a:uFillTx/>
              <a:latin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en-US" b="0" i="0" u="none" strike="noStrike" kern="1200" cap="none" spc="0" normalizeH="0" baseline="0" noProof="0" dirty="0">
                <a:ln>
                  <a:noFill/>
                </a:ln>
                <a:solidFill>
                  <a:srgbClr val="444545"/>
                </a:solidFill>
                <a:effectLst/>
                <a:uLnTx/>
                <a:uFillTx/>
                <a:latin typeface="Times New Roman" panose="02020603050405020304" pitchFamily="18" charset="0"/>
                <a:cs typeface="Times New Roman" panose="02020603050405020304" pitchFamily="18" charset="0"/>
              </a:rPr>
              <a:t>Durable medical equipment and supplies.</a:t>
            </a: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en-US" b="0" i="0" u="none" strike="noStrike" kern="1200" cap="none" spc="0" normalizeH="0" baseline="0" noProof="0" dirty="0">
                <a:ln>
                  <a:noFill/>
                </a:ln>
                <a:solidFill>
                  <a:srgbClr val="444545"/>
                </a:solidFill>
                <a:effectLst/>
                <a:uLnTx/>
                <a:uFillTx/>
                <a:latin typeface="Times New Roman" panose="02020603050405020304" pitchFamily="18" charset="0"/>
                <a:cs typeface="Times New Roman" panose="02020603050405020304" pitchFamily="18" charset="0"/>
              </a:rPr>
              <a:t>Parenteral and enteral nutrients, equipment, and supplies.</a:t>
            </a: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en-US" b="0" i="0" u="none" strike="noStrike" kern="1200" cap="none" spc="0" normalizeH="0" baseline="0" noProof="0" dirty="0">
                <a:ln>
                  <a:noFill/>
                </a:ln>
                <a:solidFill>
                  <a:srgbClr val="444545"/>
                </a:solidFill>
                <a:effectLst/>
                <a:uLnTx/>
                <a:uFillTx/>
                <a:latin typeface="Times New Roman" panose="02020603050405020304" pitchFamily="18" charset="0"/>
                <a:cs typeface="Times New Roman" panose="02020603050405020304" pitchFamily="18" charset="0"/>
              </a:rPr>
              <a:t>Prosthetics, orthotics, and prosthetic devices and supplies.</a:t>
            </a: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en-US" b="0" i="0" u="none" strike="noStrike" kern="1200" cap="none" spc="0" normalizeH="0" baseline="0" noProof="0" dirty="0">
                <a:ln>
                  <a:noFill/>
                </a:ln>
                <a:solidFill>
                  <a:srgbClr val="444545"/>
                </a:solidFill>
                <a:effectLst/>
                <a:uLnTx/>
                <a:uFillTx/>
                <a:latin typeface="Times New Roman" panose="02020603050405020304" pitchFamily="18" charset="0"/>
                <a:cs typeface="Times New Roman" panose="02020603050405020304" pitchFamily="18" charset="0"/>
              </a:rPr>
              <a:t>Home health services.</a:t>
            </a: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en-US" b="0" i="0" u="none" strike="noStrike" kern="1200" cap="none" spc="0" normalizeH="0" baseline="0" noProof="0" dirty="0">
                <a:ln>
                  <a:noFill/>
                </a:ln>
                <a:solidFill>
                  <a:srgbClr val="444545"/>
                </a:solidFill>
                <a:effectLst/>
                <a:uLnTx/>
                <a:uFillTx/>
                <a:latin typeface="Times New Roman" panose="02020603050405020304" pitchFamily="18" charset="0"/>
                <a:cs typeface="Times New Roman" panose="02020603050405020304" pitchFamily="18" charset="0"/>
              </a:rPr>
              <a:t>Outpatient prescription drugs.</a:t>
            </a:r>
          </a:p>
          <a:p>
            <a:pPr marL="342900" marR="0" lvl="0" indent="-34290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en-US" b="0" i="0" u="none" strike="noStrike" kern="1200" cap="none" spc="0" normalizeH="0" baseline="0" noProof="0" dirty="0">
                <a:ln>
                  <a:noFill/>
                </a:ln>
                <a:solidFill>
                  <a:srgbClr val="444545"/>
                </a:solidFill>
                <a:effectLst/>
                <a:uLnTx/>
                <a:uFillTx/>
                <a:latin typeface="Times New Roman" panose="02020603050405020304" pitchFamily="18" charset="0"/>
                <a:cs typeface="Times New Roman" panose="02020603050405020304" pitchFamily="18" charset="0"/>
              </a:rPr>
              <a:t>Inpatient and outpatient hospital services.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srgbClr val="444545"/>
              </a:solidFill>
              <a:effectLst/>
              <a:uLnTx/>
              <a:uFillTx/>
              <a:latin typeface="Arial" charset="0"/>
              <a:cs typeface="Arial" charset="0"/>
            </a:endParaRPr>
          </a:p>
        </p:txBody>
      </p:sp>
    </p:spTree>
    <p:extLst>
      <p:ext uri="{BB962C8B-B14F-4D97-AF65-F5344CB8AC3E}">
        <p14:creationId xmlns:p14="http://schemas.microsoft.com/office/powerpoint/2010/main" val="4026834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AB504-8686-5974-0348-4BC925E946C5}"/>
              </a:ext>
            </a:extLst>
          </p:cNvPr>
          <p:cNvSpPr>
            <a:spLocks noGrp="1"/>
          </p:cNvSpPr>
          <p:nvPr>
            <p:ph type="title"/>
          </p:nvPr>
        </p:nvSpPr>
        <p:spPr>
          <a:xfrm>
            <a:off x="457199" y="1411502"/>
            <a:ext cx="8229600" cy="933262"/>
          </a:xfrm>
        </p:spPr>
        <p:txBody>
          <a:bodyPr/>
          <a:lstStyle/>
          <a:p>
            <a:r>
              <a:rPr kumimoji="0" lang="en-US" sz="3400" b="1" i="0" u="none" strike="noStrike" kern="1200" cap="none" spc="0" normalizeH="0" baseline="0" noProof="0" dirty="0">
                <a:ln>
                  <a:noFill/>
                </a:ln>
                <a:solidFill>
                  <a:srgbClr val="444545"/>
                </a:solidFill>
                <a:effectLst/>
                <a:uLnTx/>
                <a:uFillTx/>
                <a:latin typeface="Times New Roman" panose="02020603050405020304" pitchFamily="18" charset="0"/>
                <a:cs typeface="Times New Roman" panose="02020603050405020304" pitchFamily="18" charset="0"/>
              </a:rPr>
              <a:t>The Anti-Kickback Statute, 42 U.S.C. 1320a-7b(b)</a:t>
            </a:r>
            <a:endParaRPr lang="en-US" sz="3400"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770D8598-C670-137C-1766-E0F1C6BB3EF2}"/>
              </a:ext>
            </a:extLst>
          </p:cNvPr>
          <p:cNvSpPr>
            <a:spLocks noGrp="1"/>
          </p:cNvSpPr>
          <p:nvPr>
            <p:ph type="sldNum" sz="quarter" idx="12"/>
          </p:nvPr>
        </p:nvSpPr>
        <p:spPr/>
        <p:txBody>
          <a:bodyPr/>
          <a:lstStyle/>
          <a:p>
            <a:pPr>
              <a:defRPr/>
            </a:pPr>
            <a:fld id="{915C8DE6-D4A8-4DE4-8C5F-687ECE07F57A}" type="slidenum">
              <a:rPr lang="en-US" altLang="en-US" smtClean="0"/>
              <a:pPr>
                <a:defRPr/>
              </a:pPr>
              <a:t>5</a:t>
            </a:fld>
            <a:endParaRPr lang="en-US" altLang="en-US" dirty="0"/>
          </a:p>
        </p:txBody>
      </p:sp>
      <p:sp>
        <p:nvSpPr>
          <p:cNvPr id="6" name="Subtitle 2">
            <a:extLst>
              <a:ext uri="{FF2B5EF4-FFF2-40B4-BE49-F238E27FC236}">
                <a16:creationId xmlns:a16="http://schemas.microsoft.com/office/drawing/2014/main" id="{34E47F90-6AD2-793F-7CBF-41214CB09321}"/>
              </a:ext>
            </a:extLst>
          </p:cNvPr>
          <p:cNvSpPr txBox="1">
            <a:spLocks/>
          </p:cNvSpPr>
          <p:nvPr/>
        </p:nvSpPr>
        <p:spPr>
          <a:xfrm>
            <a:off x="383240" y="2336297"/>
            <a:ext cx="8377519" cy="442267"/>
          </a:xfrm>
          <a:prstGeom prst="rect">
            <a:avLst/>
          </a:prstGeom>
        </p:spPr>
        <p:txBody>
          <a:bodyPr vert="horz" lIns="91440" tIns="45720" rIns="91440" bIns="45720" rtlCol="0">
            <a:noAutofit/>
          </a:bodyPr>
          <a:lstStyle>
            <a:lvl1pPr marL="0" indent="0" algn="l" defTabSz="914400" rtl="0" eaLnBrk="1" latinLnBrk="0" hangingPunct="1">
              <a:lnSpc>
                <a:spcPct val="140000"/>
              </a:lnSpc>
              <a:spcBef>
                <a:spcPts val="1000"/>
              </a:spcBef>
              <a:buFont typeface="Arial" panose="020B0604020202020204" pitchFamily="34" charset="0"/>
              <a:buNone/>
              <a:defRPr sz="2400" b="1" kern="1200" baseline="0">
                <a:solidFill>
                  <a:srgbClr val="002E6D"/>
                </a:solidFill>
                <a:latin typeface="arial" charset="0"/>
                <a:ea typeface="+mn-ea"/>
                <a:cs typeface="+mn-cs"/>
              </a:defRPr>
            </a:lvl1pPr>
            <a:lvl2pPr marL="457189"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377"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566"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754"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943"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140000"/>
              </a:lnSpc>
              <a:spcBef>
                <a:spcPts val="1000"/>
              </a:spcBef>
              <a:spcAft>
                <a:spcPts val="0"/>
              </a:spcAft>
              <a:buClrTx/>
              <a:buSzTx/>
              <a:buFont typeface="Arial" panose="020B0604020202020204" pitchFamily="34" charset="0"/>
              <a:buNone/>
              <a:tabLst/>
              <a:defRPr/>
            </a:pPr>
            <a:r>
              <a:rPr kumimoji="0" lang="en-US" sz="2200" b="1" i="0" u="none" strike="noStrike" kern="1200" cap="none" spc="0" normalizeH="0" baseline="0" noProof="0" dirty="0">
                <a:ln>
                  <a:noFill/>
                </a:ln>
                <a:solidFill>
                  <a:srgbClr val="002E6D"/>
                </a:solidFill>
                <a:effectLst/>
                <a:uLnTx/>
                <a:uFillTx/>
                <a:latin typeface="Times New Roman" panose="02020603050405020304" pitchFamily="18" charset="0"/>
                <a:cs typeface="Times New Roman" panose="02020603050405020304" pitchFamily="18" charset="0"/>
              </a:rPr>
              <a:t> </a:t>
            </a:r>
            <a:r>
              <a:rPr kumimoji="0" lang="en-US" b="1" i="0" u="none" strike="noStrike" kern="1200" cap="none" spc="0" normalizeH="0" baseline="0" noProof="0" dirty="0">
                <a:ln>
                  <a:noFill/>
                </a:ln>
                <a:solidFill>
                  <a:srgbClr val="002E6D"/>
                </a:solidFill>
                <a:effectLst/>
                <a:uLnTx/>
                <a:uFillTx/>
                <a:latin typeface="Times New Roman" panose="02020603050405020304" pitchFamily="18" charset="0"/>
                <a:cs typeface="Times New Roman" panose="02020603050405020304" pitchFamily="18" charset="0"/>
              </a:rPr>
              <a:t>General Overview</a:t>
            </a:r>
          </a:p>
        </p:txBody>
      </p:sp>
      <p:sp>
        <p:nvSpPr>
          <p:cNvPr id="7" name="Text Placeholder 3">
            <a:extLst>
              <a:ext uri="{FF2B5EF4-FFF2-40B4-BE49-F238E27FC236}">
                <a16:creationId xmlns:a16="http://schemas.microsoft.com/office/drawing/2014/main" id="{20AAE923-C09E-CEAF-A832-C659EC2AD6E9}"/>
              </a:ext>
            </a:extLst>
          </p:cNvPr>
          <p:cNvSpPr txBox="1">
            <a:spLocks/>
          </p:cNvSpPr>
          <p:nvPr/>
        </p:nvSpPr>
        <p:spPr>
          <a:xfrm>
            <a:off x="76201" y="2895601"/>
            <a:ext cx="8839200" cy="429752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baseline="0">
                <a:solidFill>
                  <a:srgbClr val="444545"/>
                </a:solidFill>
                <a:latin typeface="Arial" charset="0"/>
                <a:ea typeface="Arial" charset="0"/>
                <a:cs typeface="Arial" charset="0"/>
              </a:defRPr>
            </a:lvl1pPr>
            <a:lvl2pPr marL="457189" indent="0" algn="l" defTabSz="914400" rtl="0" eaLnBrk="1" latinLnBrk="0" hangingPunct="1">
              <a:lnSpc>
                <a:spcPct val="90000"/>
              </a:lnSpc>
              <a:spcBef>
                <a:spcPts val="500"/>
              </a:spcBef>
              <a:buFont typeface="Arial" panose="020B0604020202020204" pitchFamily="34" charset="0"/>
              <a:buNone/>
              <a:defRPr sz="2400" kern="1200" baseline="0">
                <a:solidFill>
                  <a:schemeClr val="tx1">
                    <a:lumMod val="50000"/>
                    <a:lumOff val="50000"/>
                  </a:schemeClr>
                </a:solidFill>
                <a:latin typeface="+mn-lt"/>
                <a:ea typeface="+mn-ea"/>
                <a:cs typeface="+mn-cs"/>
              </a:defRPr>
            </a:lvl2pPr>
            <a:lvl3pPr marL="914377" indent="0" algn="l" defTabSz="914400" rtl="0" eaLnBrk="1" latinLnBrk="0" hangingPunct="1">
              <a:lnSpc>
                <a:spcPct val="90000"/>
              </a:lnSpc>
              <a:spcBef>
                <a:spcPts val="500"/>
              </a:spcBef>
              <a:buFont typeface="Arial" panose="020B0604020202020204" pitchFamily="34" charset="0"/>
              <a:buNone/>
              <a:defRPr sz="2000" kern="1200" baseline="0">
                <a:solidFill>
                  <a:schemeClr val="tx1">
                    <a:lumMod val="50000"/>
                    <a:lumOff val="50000"/>
                  </a:schemeClr>
                </a:solidFill>
                <a:latin typeface="+mn-lt"/>
                <a:ea typeface="+mn-ea"/>
                <a:cs typeface="+mn-cs"/>
              </a:defRPr>
            </a:lvl3pPr>
            <a:lvl4pPr marL="1371566" indent="0" algn="l" defTabSz="914400" rtl="0" eaLnBrk="1" latinLnBrk="0" hangingPunct="1">
              <a:lnSpc>
                <a:spcPct val="90000"/>
              </a:lnSpc>
              <a:spcBef>
                <a:spcPts val="500"/>
              </a:spcBef>
              <a:buFont typeface="Arial" panose="020B0604020202020204" pitchFamily="34" charset="0"/>
              <a:buNone/>
              <a:defRPr sz="1800" kern="1200" baseline="0">
                <a:solidFill>
                  <a:schemeClr val="tx1">
                    <a:lumMod val="50000"/>
                    <a:lumOff val="50000"/>
                  </a:schemeClr>
                </a:solidFill>
                <a:latin typeface="+mn-lt"/>
                <a:ea typeface="+mn-ea"/>
                <a:cs typeface="+mn-cs"/>
              </a:defRPr>
            </a:lvl4pPr>
            <a:lvl5pPr marL="1828754" indent="0" algn="l" defTabSz="914400" rtl="0" eaLnBrk="1" latinLnBrk="0" hangingPunct="1">
              <a:lnSpc>
                <a:spcPct val="90000"/>
              </a:lnSpc>
              <a:spcBef>
                <a:spcPts val="500"/>
              </a:spcBef>
              <a:buFont typeface="Arial" panose="020B0604020202020204" pitchFamily="34" charset="0"/>
              <a:buNone/>
              <a:defRPr sz="1800" kern="1200" baseline="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l" defTabSz="914400" rtl="0" eaLnBrk="1" fontAlgn="auto" latinLnBrk="0" hangingPunct="1">
              <a:lnSpc>
                <a:spcPct val="120000"/>
              </a:lnSpc>
              <a:spcBef>
                <a:spcPts val="600"/>
              </a:spcBef>
              <a:spcAft>
                <a:spcPts val="0"/>
              </a:spcAft>
              <a:buClrTx/>
              <a:buSzTx/>
              <a:tabLst/>
              <a:defRPr/>
            </a:pPr>
            <a:endParaRPr kumimoji="0" lang="en-US" sz="1900" b="0" i="0" u="none" strike="noStrike" kern="1200" cap="none" spc="0" normalizeH="0" baseline="0" noProof="0" dirty="0">
              <a:ln>
                <a:noFill/>
              </a:ln>
              <a:solidFill>
                <a:srgbClr val="444545"/>
              </a:solidFill>
              <a:effectLst/>
              <a:uLnTx/>
              <a:uFillTx/>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rgbClr val="444545"/>
              </a:solidFill>
              <a:effectLst/>
              <a:uLnTx/>
              <a:uFillTx/>
              <a:latin typeface="Arial" charset="0"/>
              <a:cs typeface="Arial" charset="0"/>
            </a:endParaRPr>
          </a:p>
        </p:txBody>
      </p:sp>
      <p:sp>
        <p:nvSpPr>
          <p:cNvPr id="10" name="Text Placeholder 3">
            <a:extLst>
              <a:ext uri="{FF2B5EF4-FFF2-40B4-BE49-F238E27FC236}">
                <a16:creationId xmlns:a16="http://schemas.microsoft.com/office/drawing/2014/main" id="{A0C22E66-BD5E-C61D-D517-AD200CF45146}"/>
              </a:ext>
            </a:extLst>
          </p:cNvPr>
          <p:cNvSpPr txBox="1">
            <a:spLocks/>
          </p:cNvSpPr>
          <p:nvPr/>
        </p:nvSpPr>
        <p:spPr>
          <a:xfrm>
            <a:off x="457199" y="2807944"/>
            <a:ext cx="8458202" cy="3669055"/>
          </a:xfrm>
          <a:prstGeom prst="rect">
            <a:avLst/>
          </a:prstGeom>
        </p:spPr>
        <p:txBody>
          <a:bodyPr vert="horz" lIns="91440" tIns="45720" rIns="91440" bIns="45720" rtlCol="0">
            <a:normAutofit fontScale="850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b="1" kern="1200" baseline="0">
                <a:solidFill>
                  <a:srgbClr val="444545"/>
                </a:solidFill>
                <a:latin typeface="Arial" charset="0"/>
                <a:ea typeface="Arial" charset="0"/>
                <a:cs typeface="Arial" charset="0"/>
              </a:defRPr>
            </a:lvl1pPr>
            <a:lvl2pPr marL="457189" indent="0" algn="l" defTabSz="914400" rtl="0" eaLnBrk="1" latinLnBrk="0" hangingPunct="1">
              <a:lnSpc>
                <a:spcPct val="90000"/>
              </a:lnSpc>
              <a:spcBef>
                <a:spcPts val="500"/>
              </a:spcBef>
              <a:buFont typeface="Arial" panose="020B0604020202020204" pitchFamily="34" charset="0"/>
              <a:buNone/>
              <a:defRPr sz="2400" kern="1200" baseline="0">
                <a:solidFill>
                  <a:schemeClr val="tx1">
                    <a:lumMod val="50000"/>
                    <a:lumOff val="50000"/>
                  </a:schemeClr>
                </a:solidFill>
                <a:latin typeface="+mn-lt"/>
                <a:ea typeface="+mn-ea"/>
                <a:cs typeface="+mn-cs"/>
              </a:defRPr>
            </a:lvl2pPr>
            <a:lvl3pPr marL="914377" indent="0" algn="l" defTabSz="914400" rtl="0" eaLnBrk="1" latinLnBrk="0" hangingPunct="1">
              <a:lnSpc>
                <a:spcPct val="90000"/>
              </a:lnSpc>
              <a:spcBef>
                <a:spcPts val="500"/>
              </a:spcBef>
              <a:buFont typeface="Arial" panose="020B0604020202020204" pitchFamily="34" charset="0"/>
              <a:buNone/>
              <a:defRPr sz="2000" kern="1200" baseline="0">
                <a:solidFill>
                  <a:schemeClr val="tx1">
                    <a:lumMod val="50000"/>
                    <a:lumOff val="50000"/>
                  </a:schemeClr>
                </a:solidFill>
                <a:latin typeface="+mn-lt"/>
                <a:ea typeface="+mn-ea"/>
                <a:cs typeface="+mn-cs"/>
              </a:defRPr>
            </a:lvl3pPr>
            <a:lvl4pPr marL="1371566" indent="0" algn="l" defTabSz="914400" rtl="0" eaLnBrk="1" latinLnBrk="0" hangingPunct="1">
              <a:lnSpc>
                <a:spcPct val="90000"/>
              </a:lnSpc>
              <a:spcBef>
                <a:spcPts val="500"/>
              </a:spcBef>
              <a:buFont typeface="Arial" panose="020B0604020202020204" pitchFamily="34" charset="0"/>
              <a:buNone/>
              <a:defRPr sz="1800" kern="1200" baseline="0">
                <a:solidFill>
                  <a:schemeClr val="tx1">
                    <a:lumMod val="50000"/>
                    <a:lumOff val="50000"/>
                  </a:schemeClr>
                </a:solidFill>
                <a:latin typeface="+mn-lt"/>
                <a:ea typeface="+mn-ea"/>
                <a:cs typeface="+mn-cs"/>
              </a:defRPr>
            </a:lvl4pPr>
            <a:lvl5pPr marL="1828754" indent="0" algn="l" defTabSz="914400" rtl="0" eaLnBrk="1" latinLnBrk="0" hangingPunct="1">
              <a:lnSpc>
                <a:spcPct val="90000"/>
              </a:lnSpc>
              <a:spcBef>
                <a:spcPts val="500"/>
              </a:spcBef>
              <a:buFont typeface="Arial" panose="020B0604020202020204" pitchFamily="34" charset="0"/>
              <a:buNone/>
              <a:defRPr sz="1800" kern="1200" baseline="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auto" latinLnBrk="0" hangingPunct="1">
              <a:lnSpc>
                <a:spcPct val="120000"/>
              </a:lnSpc>
              <a:spcBef>
                <a:spcPts val="600"/>
              </a:spcBef>
              <a:spcAft>
                <a:spcPts val="0"/>
              </a:spcAft>
              <a:buClrTx/>
              <a:buSzTx/>
              <a:buFont typeface="Wingdings" panose="05000000000000000000" pitchFamily="2" charset="2"/>
              <a:buChar char="§"/>
              <a:tabLst/>
              <a:defRPr/>
            </a:pPr>
            <a:r>
              <a:rPr kumimoji="0" lang="en-US" sz="2200" b="0" i="0" u="none" strike="noStrike" kern="1200" cap="none" spc="0" normalizeH="0" baseline="0" noProof="0" dirty="0">
                <a:ln>
                  <a:noFill/>
                </a:ln>
                <a:solidFill>
                  <a:srgbClr val="444545"/>
                </a:solidFill>
                <a:effectLst/>
                <a:uLnTx/>
                <a:uFillTx/>
                <a:latin typeface="Times New Roman" panose="02020603050405020304" pitchFamily="18" charset="0"/>
                <a:cs typeface="Times New Roman" panose="02020603050405020304" pitchFamily="18" charset="0"/>
              </a:rPr>
              <a:t>Criminal statute that requires intent of an illegal inducement.</a:t>
            </a:r>
          </a:p>
          <a:p>
            <a:pPr marL="342900" marR="0" lvl="0" indent="-342900" algn="l" defTabSz="914400" rtl="0" eaLnBrk="1" fontAlgn="auto" latinLnBrk="0" hangingPunct="1">
              <a:lnSpc>
                <a:spcPct val="120000"/>
              </a:lnSpc>
              <a:spcBef>
                <a:spcPts val="600"/>
              </a:spcBef>
              <a:spcAft>
                <a:spcPts val="0"/>
              </a:spcAft>
              <a:buClrTx/>
              <a:buSzTx/>
              <a:buFont typeface="Wingdings" panose="05000000000000000000" pitchFamily="2" charset="2"/>
              <a:buChar char="§"/>
              <a:tabLst/>
              <a:defRPr/>
            </a:pPr>
            <a:r>
              <a:rPr kumimoji="0" lang="en-US" sz="2200" b="0" i="0" u="none" strike="noStrike" kern="1200" cap="none" spc="0" normalizeH="0" baseline="0" noProof="0" dirty="0">
                <a:ln>
                  <a:noFill/>
                </a:ln>
                <a:solidFill>
                  <a:srgbClr val="444545"/>
                </a:solidFill>
                <a:effectLst/>
                <a:uLnTx/>
                <a:uFillTx/>
                <a:latin typeface="Times New Roman" panose="02020603050405020304" pitchFamily="18" charset="0"/>
                <a:cs typeface="Times New Roman" panose="02020603050405020304" pitchFamily="18" charset="0"/>
              </a:rPr>
              <a:t>Prohibits the knowing and willful offer, solicitation, payment or receipt of remuneration to induce or reward the referral of business reimbursable under any of the Federal health care programs.</a:t>
            </a:r>
          </a:p>
          <a:p>
            <a:pPr marL="342900" marR="0" lvl="0" indent="-342900" algn="l" defTabSz="914400" rtl="0" eaLnBrk="1" fontAlgn="auto" latinLnBrk="0" hangingPunct="1">
              <a:lnSpc>
                <a:spcPct val="120000"/>
              </a:lnSpc>
              <a:spcBef>
                <a:spcPts val="600"/>
              </a:spcBef>
              <a:spcAft>
                <a:spcPts val="0"/>
              </a:spcAft>
              <a:buClrTx/>
              <a:buSzTx/>
              <a:buFont typeface="Wingdings" panose="05000000000000000000" pitchFamily="2" charset="2"/>
              <a:buChar char="§"/>
              <a:tabLst/>
              <a:defRPr/>
            </a:pPr>
            <a:r>
              <a:rPr kumimoji="0" lang="en-US" sz="2200" b="0" i="0" u="none" strike="noStrike" kern="1200" cap="none" spc="0" normalizeH="0" baseline="0" noProof="0" dirty="0">
                <a:ln>
                  <a:noFill/>
                </a:ln>
                <a:solidFill>
                  <a:srgbClr val="444545"/>
                </a:solidFill>
                <a:effectLst/>
                <a:uLnTx/>
                <a:uFillTx/>
                <a:latin typeface="Times New Roman" panose="02020603050405020304" pitchFamily="18" charset="0"/>
                <a:cs typeface="Times New Roman" panose="02020603050405020304" pitchFamily="18" charset="0"/>
              </a:rPr>
              <a:t>Also prohibits the payment of remuneration intended to induce or reward the purchasing, leasing or ordering of, or arranging for or recommending the purchasing, leasing, or ordering of, any service or item reimbursable by any Federal health care program. </a:t>
            </a:r>
          </a:p>
          <a:p>
            <a:pPr marL="342900" marR="0" lvl="0" indent="-342900" algn="l" defTabSz="914400" rtl="0" eaLnBrk="1" fontAlgn="auto" latinLnBrk="0" hangingPunct="1">
              <a:lnSpc>
                <a:spcPct val="120000"/>
              </a:lnSpc>
              <a:spcBef>
                <a:spcPts val="600"/>
              </a:spcBef>
              <a:spcAft>
                <a:spcPts val="0"/>
              </a:spcAft>
              <a:buClrTx/>
              <a:buSzTx/>
              <a:buFont typeface="Wingdings" panose="05000000000000000000" pitchFamily="2" charset="2"/>
              <a:buChar char="§"/>
              <a:tabLst/>
              <a:defRPr/>
            </a:pPr>
            <a:r>
              <a:rPr kumimoji="0" lang="en-US" sz="2200" b="0" i="0" u="none" strike="noStrike" kern="1200" cap="none" spc="0" normalizeH="0" baseline="0" noProof="0" dirty="0">
                <a:ln>
                  <a:noFill/>
                </a:ln>
                <a:solidFill>
                  <a:srgbClr val="444545"/>
                </a:solidFill>
                <a:effectLst/>
                <a:uLnTx/>
                <a:uFillTx/>
                <a:latin typeface="Times New Roman" panose="02020603050405020304" pitchFamily="18" charset="0"/>
                <a:cs typeface="Times New Roman" panose="02020603050405020304" pitchFamily="18" charset="0"/>
              </a:rPr>
              <a:t> Key safe harbors for physician compensation arrangements: </a:t>
            </a:r>
          </a:p>
          <a:p>
            <a:pPr marL="800089" marR="0" lvl="1" indent="-342900" algn="l" defTabSz="914400" rtl="0" eaLnBrk="1" fontAlgn="auto" latinLnBrk="0" hangingPunct="1">
              <a:lnSpc>
                <a:spcPct val="120000"/>
              </a:lnSpc>
              <a:spcBef>
                <a:spcPts val="600"/>
              </a:spcBef>
              <a:spcAft>
                <a:spcPts val="0"/>
              </a:spcAft>
              <a:buClrTx/>
              <a:buSzTx/>
              <a:buFont typeface="Wingdings" panose="05000000000000000000" pitchFamily="2" charset="2"/>
              <a:buChar char="§"/>
              <a:tabLst/>
              <a:defRPr/>
            </a:pPr>
            <a:r>
              <a:rPr kumimoji="0" lang="en-US" sz="2200" b="0" i="0" u="none" strike="noStrike" kern="1200" cap="none" spc="0" normalizeH="0" baseline="0" noProof="0" dirty="0">
                <a:ln>
                  <a:noFill/>
                </a:ln>
                <a:solidFill>
                  <a:srgbClr val="444545"/>
                </a:solidFill>
                <a:effectLst/>
                <a:uLnTx/>
                <a:uFillTx/>
                <a:latin typeface="Times New Roman" panose="02020603050405020304" pitchFamily="18" charset="0"/>
                <a:cs typeface="Times New Roman" panose="02020603050405020304" pitchFamily="18" charset="0"/>
              </a:rPr>
              <a:t>Personal services and management contracts, 42 CFR 1001.952(d) </a:t>
            </a:r>
          </a:p>
          <a:p>
            <a:pPr marL="800089" marR="0" lvl="1" indent="-342900" algn="l" defTabSz="914400" rtl="0" eaLnBrk="1" fontAlgn="auto" latinLnBrk="0" hangingPunct="1">
              <a:lnSpc>
                <a:spcPct val="120000"/>
              </a:lnSpc>
              <a:spcBef>
                <a:spcPts val="600"/>
              </a:spcBef>
              <a:spcAft>
                <a:spcPts val="0"/>
              </a:spcAft>
              <a:buClrTx/>
              <a:buSzTx/>
              <a:buFont typeface="Wingdings" panose="05000000000000000000" pitchFamily="2" charset="2"/>
              <a:buChar char="§"/>
              <a:tabLst/>
              <a:defRPr/>
            </a:pPr>
            <a:r>
              <a:rPr kumimoji="0" lang="en-US" sz="2200" b="0" i="0" u="none" strike="noStrike" kern="1200" cap="none" spc="0" normalizeH="0" baseline="0" noProof="0" dirty="0">
                <a:ln>
                  <a:noFill/>
                </a:ln>
                <a:solidFill>
                  <a:srgbClr val="444545"/>
                </a:solidFill>
                <a:effectLst/>
                <a:uLnTx/>
                <a:uFillTx/>
                <a:latin typeface="Times New Roman" panose="02020603050405020304" pitchFamily="18" charset="0"/>
                <a:cs typeface="Times New Roman" panose="02020603050405020304" pitchFamily="18" charset="0"/>
              </a:rPr>
              <a:t>Employment safe harbor, 42 CFR 1001.952(i)</a:t>
            </a:r>
          </a:p>
          <a:p>
            <a:pPr marL="0" marR="0" lvl="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rgbClr val="444545"/>
              </a:solidFill>
              <a:effectLst/>
              <a:uLnTx/>
              <a:uFillTx/>
              <a:latin typeface="Arial" charset="0"/>
              <a:cs typeface="Arial" charset="0"/>
            </a:endParaRPr>
          </a:p>
        </p:txBody>
      </p:sp>
    </p:spTree>
    <p:extLst>
      <p:ext uri="{BB962C8B-B14F-4D97-AF65-F5344CB8AC3E}">
        <p14:creationId xmlns:p14="http://schemas.microsoft.com/office/powerpoint/2010/main" val="3080256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AC205-CFF8-F106-FC73-E2EAF5304577}"/>
              </a:ext>
            </a:extLst>
          </p:cNvPr>
          <p:cNvSpPr>
            <a:spLocks noGrp="1"/>
          </p:cNvSpPr>
          <p:nvPr>
            <p:ph type="title"/>
          </p:nvPr>
        </p:nvSpPr>
        <p:spPr>
          <a:xfrm>
            <a:off x="457200" y="1371600"/>
            <a:ext cx="8229600" cy="1143000"/>
          </a:xfrm>
        </p:spPr>
        <p:txBody>
          <a:bodyPr wrap="square" anchor="ctr">
            <a:normAutofit/>
          </a:bodyPr>
          <a:lstStyle/>
          <a:p>
            <a:pPr>
              <a:lnSpc>
                <a:spcPct val="90000"/>
              </a:lnSpc>
            </a:pPr>
            <a:r>
              <a:rPr lang="en-US" b="1" dirty="0">
                <a:latin typeface="+mj-lt"/>
              </a:rPr>
              <a:t>Physician Practice Compliance Operational Challenges</a:t>
            </a:r>
            <a:endParaRPr lang="en-US" i="1" dirty="0">
              <a:latin typeface="+mj-lt"/>
            </a:endParaRPr>
          </a:p>
        </p:txBody>
      </p:sp>
      <p:sp>
        <p:nvSpPr>
          <p:cNvPr id="6" name="Content Placeholder 2">
            <a:extLst>
              <a:ext uri="{FF2B5EF4-FFF2-40B4-BE49-F238E27FC236}">
                <a16:creationId xmlns:a16="http://schemas.microsoft.com/office/drawing/2014/main" id="{00638D5B-531C-3F57-A395-3355EC889FDB}"/>
              </a:ext>
            </a:extLst>
          </p:cNvPr>
          <p:cNvSpPr>
            <a:spLocks noGrp="1"/>
          </p:cNvSpPr>
          <p:nvPr>
            <p:ph sz="half" idx="1"/>
          </p:nvPr>
        </p:nvSpPr>
        <p:spPr>
          <a:xfrm>
            <a:off x="304800" y="2743200"/>
            <a:ext cx="8153400" cy="3733800"/>
          </a:xfrm>
        </p:spPr>
        <p:txBody>
          <a:bodyPr wrap="square" anchor="t">
            <a:noAutofit/>
          </a:bodyPr>
          <a:lstStyle/>
          <a:p>
            <a:r>
              <a:rPr lang="en-US" sz="2800" dirty="0">
                <a:latin typeface="+mn-lt"/>
              </a:rPr>
              <a:t>Workforce shortage and related issues</a:t>
            </a:r>
          </a:p>
          <a:p>
            <a:r>
              <a:rPr lang="en-US" sz="2800" dirty="0">
                <a:latin typeface="+mn-lt"/>
              </a:rPr>
              <a:t>Billing and coverage requirements of Medicare, Medicaid and other third-party payers</a:t>
            </a:r>
          </a:p>
          <a:p>
            <a:r>
              <a:rPr lang="en-US" sz="2800" dirty="0">
                <a:latin typeface="+mn-lt"/>
              </a:rPr>
              <a:t>Obligation to report and refund identified overpayments</a:t>
            </a:r>
          </a:p>
          <a:p>
            <a:pPr>
              <a:lnSpc>
                <a:spcPct val="90000"/>
              </a:lnSpc>
              <a:buFont typeface="Wingdings" panose="05000000000000000000" pitchFamily="2" charset="2"/>
              <a:buChar char="§"/>
            </a:pPr>
            <a:endParaRPr lang="en-US"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9D6424D0-6B43-5E0C-7BBA-8F560E3B199E}"/>
              </a:ext>
            </a:extLst>
          </p:cNvPr>
          <p:cNvSpPr>
            <a:spLocks noGrp="1"/>
          </p:cNvSpPr>
          <p:nvPr>
            <p:ph type="sldNum" sz="quarter" idx="12"/>
          </p:nvPr>
        </p:nvSpPr>
        <p:spPr>
          <a:xfrm>
            <a:off x="6553200" y="6172200"/>
            <a:ext cx="2133600" cy="476250"/>
          </a:xfrm>
        </p:spPr>
        <p:txBody>
          <a:bodyPr wrap="square" anchor="t">
            <a:normAutofit/>
          </a:bodyPr>
          <a:lstStyle/>
          <a:p>
            <a:pPr>
              <a:spcAft>
                <a:spcPts val="600"/>
              </a:spcAft>
              <a:defRPr/>
            </a:pPr>
            <a:fld id="{915C8DE6-D4A8-4DE4-8C5F-687ECE07F57A}" type="slidenum">
              <a:rPr lang="en-US" altLang="en-US" smtClean="0"/>
              <a:pPr>
                <a:spcAft>
                  <a:spcPts val="600"/>
                </a:spcAft>
                <a:defRPr/>
              </a:pPr>
              <a:t>6</a:t>
            </a:fld>
            <a:endParaRPr lang="en-US" altLang="en-US" dirty="0"/>
          </a:p>
        </p:txBody>
      </p:sp>
    </p:spTree>
    <p:extLst>
      <p:ext uri="{BB962C8B-B14F-4D97-AF65-F5344CB8AC3E}">
        <p14:creationId xmlns:p14="http://schemas.microsoft.com/office/powerpoint/2010/main" val="1478966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AC205-CFF8-F106-FC73-E2EAF5304577}"/>
              </a:ext>
            </a:extLst>
          </p:cNvPr>
          <p:cNvSpPr>
            <a:spLocks noGrp="1"/>
          </p:cNvSpPr>
          <p:nvPr>
            <p:ph type="title"/>
          </p:nvPr>
        </p:nvSpPr>
        <p:spPr>
          <a:xfrm>
            <a:off x="304800" y="1410478"/>
            <a:ext cx="8229600" cy="1143000"/>
          </a:xfrm>
        </p:spPr>
        <p:txBody>
          <a:bodyPr wrap="square" anchor="ctr">
            <a:normAutofit/>
          </a:bodyPr>
          <a:lstStyle/>
          <a:p>
            <a:pPr>
              <a:lnSpc>
                <a:spcPct val="90000"/>
              </a:lnSpc>
            </a:pPr>
            <a:r>
              <a:rPr lang="en-US" b="1" dirty="0">
                <a:latin typeface="+mj-lt"/>
              </a:rPr>
              <a:t>Compliance:  Workforce Shortage Issues</a:t>
            </a:r>
            <a:endParaRPr lang="en-US" i="1" dirty="0">
              <a:latin typeface="+mj-lt"/>
            </a:endParaRPr>
          </a:p>
        </p:txBody>
      </p:sp>
      <p:sp>
        <p:nvSpPr>
          <p:cNvPr id="6" name="Content Placeholder 2">
            <a:extLst>
              <a:ext uri="{FF2B5EF4-FFF2-40B4-BE49-F238E27FC236}">
                <a16:creationId xmlns:a16="http://schemas.microsoft.com/office/drawing/2014/main" id="{00638D5B-531C-3F57-A395-3355EC889FDB}"/>
              </a:ext>
            </a:extLst>
          </p:cNvPr>
          <p:cNvSpPr>
            <a:spLocks noGrp="1"/>
          </p:cNvSpPr>
          <p:nvPr>
            <p:ph sz="half" idx="1"/>
          </p:nvPr>
        </p:nvSpPr>
        <p:spPr>
          <a:xfrm>
            <a:off x="304800" y="2553478"/>
            <a:ext cx="8153400" cy="3923522"/>
          </a:xfrm>
        </p:spPr>
        <p:txBody>
          <a:bodyPr wrap="square" anchor="t">
            <a:noAutofit/>
          </a:bodyPr>
          <a:lstStyle/>
          <a:p>
            <a:r>
              <a:rPr lang="en-US" dirty="0">
                <a:latin typeface="+mn-lt"/>
              </a:rPr>
              <a:t>Increased use of Non-Physician Practitioners (Nurse Practitioners, Physician Assistants)</a:t>
            </a:r>
          </a:p>
          <a:p>
            <a:r>
              <a:rPr lang="en-US" dirty="0">
                <a:latin typeface="+mn-lt"/>
              </a:rPr>
              <a:t>Impact on recruiting (and retaining) Physicians and Non-Physician Practitioners</a:t>
            </a:r>
          </a:p>
          <a:p>
            <a:r>
              <a:rPr lang="en-US" dirty="0">
                <a:latin typeface="+mn-lt"/>
              </a:rPr>
              <a:t>Private equity investors purchasing physician specialty groups</a:t>
            </a:r>
          </a:p>
          <a:p>
            <a:r>
              <a:rPr lang="en-US" dirty="0">
                <a:latin typeface="+mn-lt"/>
              </a:rPr>
              <a:t>Enforcement of Non-Compete and Non-Solicitation Agreements</a:t>
            </a:r>
          </a:p>
          <a:p>
            <a:pPr>
              <a:lnSpc>
                <a:spcPct val="90000"/>
              </a:lnSpc>
              <a:buFont typeface="Wingdings" panose="05000000000000000000" pitchFamily="2" charset="2"/>
              <a:buChar char="§"/>
            </a:pPr>
            <a:endParaRPr lang="en-US"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9D6424D0-6B43-5E0C-7BBA-8F560E3B199E}"/>
              </a:ext>
            </a:extLst>
          </p:cNvPr>
          <p:cNvSpPr>
            <a:spLocks noGrp="1"/>
          </p:cNvSpPr>
          <p:nvPr>
            <p:ph type="sldNum" sz="quarter" idx="12"/>
          </p:nvPr>
        </p:nvSpPr>
        <p:spPr>
          <a:xfrm>
            <a:off x="6553200" y="6172200"/>
            <a:ext cx="2133600" cy="476250"/>
          </a:xfrm>
        </p:spPr>
        <p:txBody>
          <a:bodyPr wrap="square" anchor="t">
            <a:normAutofit/>
          </a:bodyPr>
          <a:lstStyle/>
          <a:p>
            <a:pPr>
              <a:spcAft>
                <a:spcPts val="600"/>
              </a:spcAft>
              <a:defRPr/>
            </a:pPr>
            <a:fld id="{915C8DE6-D4A8-4DE4-8C5F-687ECE07F57A}" type="slidenum">
              <a:rPr lang="en-US" altLang="en-US" smtClean="0"/>
              <a:pPr>
                <a:spcAft>
                  <a:spcPts val="600"/>
                </a:spcAft>
                <a:defRPr/>
              </a:pPr>
              <a:t>7</a:t>
            </a:fld>
            <a:endParaRPr lang="en-US" altLang="en-US" dirty="0"/>
          </a:p>
        </p:txBody>
      </p:sp>
    </p:spTree>
    <p:extLst>
      <p:ext uri="{BB962C8B-B14F-4D97-AF65-F5344CB8AC3E}">
        <p14:creationId xmlns:p14="http://schemas.microsoft.com/office/powerpoint/2010/main" val="3399576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AC205-CFF8-F106-FC73-E2EAF5304577}"/>
              </a:ext>
            </a:extLst>
          </p:cNvPr>
          <p:cNvSpPr>
            <a:spLocks noGrp="1"/>
          </p:cNvSpPr>
          <p:nvPr>
            <p:ph type="title"/>
          </p:nvPr>
        </p:nvSpPr>
        <p:spPr>
          <a:xfrm>
            <a:off x="228600" y="1371600"/>
            <a:ext cx="8610600" cy="1143000"/>
          </a:xfrm>
        </p:spPr>
        <p:txBody>
          <a:bodyPr wrap="square" anchor="ctr">
            <a:normAutofit/>
          </a:bodyPr>
          <a:lstStyle/>
          <a:p>
            <a:pPr>
              <a:lnSpc>
                <a:spcPct val="90000"/>
              </a:lnSpc>
            </a:pPr>
            <a:r>
              <a:rPr lang="en-US" b="1" dirty="0">
                <a:latin typeface="+mj-lt"/>
              </a:rPr>
              <a:t>Compliance: Billing Under Correct Provider Numbers</a:t>
            </a:r>
            <a:endParaRPr lang="en-US" i="1" dirty="0">
              <a:latin typeface="+mj-lt"/>
            </a:endParaRPr>
          </a:p>
        </p:txBody>
      </p:sp>
      <p:sp>
        <p:nvSpPr>
          <p:cNvPr id="6" name="Content Placeholder 2">
            <a:extLst>
              <a:ext uri="{FF2B5EF4-FFF2-40B4-BE49-F238E27FC236}">
                <a16:creationId xmlns:a16="http://schemas.microsoft.com/office/drawing/2014/main" id="{00638D5B-531C-3F57-A395-3355EC889FDB}"/>
              </a:ext>
            </a:extLst>
          </p:cNvPr>
          <p:cNvSpPr>
            <a:spLocks noGrp="1"/>
          </p:cNvSpPr>
          <p:nvPr>
            <p:ph sz="half" idx="1"/>
          </p:nvPr>
        </p:nvSpPr>
        <p:spPr>
          <a:xfrm>
            <a:off x="304800" y="2819400"/>
            <a:ext cx="8610600" cy="3657600"/>
          </a:xfrm>
        </p:spPr>
        <p:txBody>
          <a:bodyPr wrap="square" anchor="t">
            <a:noAutofit/>
          </a:bodyPr>
          <a:lstStyle/>
          <a:p>
            <a:pPr marL="0" indent="0">
              <a:buNone/>
            </a:pPr>
            <a:r>
              <a:rPr lang="en-US" b="1" i="1" dirty="0"/>
              <a:t>Diagnostic Imaging Associates, LLC – (March 20, 2023)</a:t>
            </a:r>
          </a:p>
          <a:p>
            <a:r>
              <a:rPr lang="en-US" sz="2400" dirty="0"/>
              <a:t>Acute care hospital paid </a:t>
            </a:r>
            <a:r>
              <a:rPr lang="en-US" sz="2400" u="sng" dirty="0"/>
              <a:t>$2,002,052 </a:t>
            </a:r>
            <a:r>
              <a:rPr lang="en-US" sz="2400" dirty="0"/>
              <a:t>to resolve allegations of violating the Federal False Claims Act.</a:t>
            </a:r>
          </a:p>
          <a:p>
            <a:r>
              <a:rPr lang="en-US" sz="2400" dirty="0"/>
              <a:t>Hospital had billed Medicare and Medicaid under a radiology group’s provider number for both the </a:t>
            </a:r>
            <a:r>
              <a:rPr lang="en-US" sz="2400" b="1" i="1" dirty="0"/>
              <a:t>professional services provided by the radiology group </a:t>
            </a:r>
            <a:r>
              <a:rPr lang="en-US" sz="2400" dirty="0"/>
              <a:t>and the </a:t>
            </a:r>
            <a:r>
              <a:rPr lang="en-US" sz="2400" b="1" i="1" dirty="0"/>
              <a:t>technical services provided by an outpatient cancer screening facility</a:t>
            </a:r>
            <a:r>
              <a:rPr lang="en-US" sz="2400" dirty="0"/>
              <a:t>.</a:t>
            </a:r>
          </a:p>
          <a:p>
            <a:pPr>
              <a:lnSpc>
                <a:spcPct val="90000"/>
              </a:lnSpc>
              <a:buFont typeface="Wingdings" panose="05000000000000000000" pitchFamily="2" charset="2"/>
              <a:buChar char="§"/>
            </a:pPr>
            <a:endParaRPr lang="en-US"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9D6424D0-6B43-5E0C-7BBA-8F560E3B199E}"/>
              </a:ext>
            </a:extLst>
          </p:cNvPr>
          <p:cNvSpPr>
            <a:spLocks noGrp="1"/>
          </p:cNvSpPr>
          <p:nvPr>
            <p:ph type="sldNum" sz="quarter" idx="12"/>
          </p:nvPr>
        </p:nvSpPr>
        <p:spPr>
          <a:xfrm>
            <a:off x="6553200" y="6172200"/>
            <a:ext cx="2133600" cy="476250"/>
          </a:xfrm>
        </p:spPr>
        <p:txBody>
          <a:bodyPr wrap="square" anchor="t">
            <a:normAutofit/>
          </a:bodyPr>
          <a:lstStyle/>
          <a:p>
            <a:pPr>
              <a:spcAft>
                <a:spcPts val="600"/>
              </a:spcAft>
              <a:defRPr/>
            </a:pPr>
            <a:fld id="{915C8DE6-D4A8-4DE4-8C5F-687ECE07F57A}" type="slidenum">
              <a:rPr lang="en-US" altLang="en-US" smtClean="0"/>
              <a:pPr>
                <a:spcAft>
                  <a:spcPts val="600"/>
                </a:spcAft>
                <a:defRPr/>
              </a:pPr>
              <a:t>8</a:t>
            </a:fld>
            <a:endParaRPr lang="en-US" altLang="en-US" dirty="0"/>
          </a:p>
        </p:txBody>
      </p:sp>
    </p:spTree>
    <p:extLst>
      <p:ext uri="{BB962C8B-B14F-4D97-AF65-F5344CB8AC3E}">
        <p14:creationId xmlns:p14="http://schemas.microsoft.com/office/powerpoint/2010/main" val="2705626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AC205-CFF8-F106-FC73-E2EAF5304577}"/>
              </a:ext>
            </a:extLst>
          </p:cNvPr>
          <p:cNvSpPr>
            <a:spLocks noGrp="1"/>
          </p:cNvSpPr>
          <p:nvPr>
            <p:ph type="title"/>
          </p:nvPr>
        </p:nvSpPr>
        <p:spPr>
          <a:xfrm>
            <a:off x="228600" y="1371600"/>
            <a:ext cx="8458200" cy="1143000"/>
          </a:xfrm>
        </p:spPr>
        <p:txBody>
          <a:bodyPr wrap="square" anchor="ctr">
            <a:normAutofit fontScale="90000"/>
          </a:bodyPr>
          <a:lstStyle/>
          <a:p>
            <a:pPr>
              <a:lnSpc>
                <a:spcPct val="90000"/>
              </a:lnSpc>
            </a:pPr>
            <a:r>
              <a:rPr lang="en-US" sz="3600" b="1" dirty="0">
                <a:effectLst/>
                <a:latin typeface="+mj-lt"/>
              </a:rPr>
              <a:t>Compliance Challenges:  CMS Proposed Changes </a:t>
            </a:r>
            <a:r>
              <a:rPr lang="en-US" b="1" dirty="0">
                <a:latin typeface="+mj-lt"/>
              </a:rPr>
              <a:t>to </a:t>
            </a:r>
            <a:r>
              <a:rPr lang="en-US" sz="3600" b="1" dirty="0">
                <a:effectLst/>
                <a:latin typeface="+mj-lt"/>
              </a:rPr>
              <a:t>Overpayment Refund Rules</a:t>
            </a:r>
            <a:endParaRPr lang="en-US" i="1" dirty="0">
              <a:latin typeface="+mj-lt"/>
            </a:endParaRPr>
          </a:p>
        </p:txBody>
      </p:sp>
      <p:sp>
        <p:nvSpPr>
          <p:cNvPr id="6" name="Content Placeholder 2">
            <a:extLst>
              <a:ext uri="{FF2B5EF4-FFF2-40B4-BE49-F238E27FC236}">
                <a16:creationId xmlns:a16="http://schemas.microsoft.com/office/drawing/2014/main" id="{00638D5B-531C-3F57-A395-3355EC889FDB}"/>
              </a:ext>
            </a:extLst>
          </p:cNvPr>
          <p:cNvSpPr>
            <a:spLocks noGrp="1"/>
          </p:cNvSpPr>
          <p:nvPr>
            <p:ph sz="half" idx="1"/>
          </p:nvPr>
        </p:nvSpPr>
        <p:spPr>
          <a:xfrm>
            <a:off x="228600" y="2743200"/>
            <a:ext cx="8610600" cy="3905250"/>
          </a:xfrm>
        </p:spPr>
        <p:txBody>
          <a:bodyPr wrap="square" anchor="t">
            <a:noAutofit/>
          </a:bodyPr>
          <a:lstStyle/>
          <a:p>
            <a:r>
              <a:rPr lang="en-US" sz="2000" u="sng" dirty="0">
                <a:latin typeface="+mn-lt"/>
              </a:rPr>
              <a:t>Current Refund Rules</a:t>
            </a:r>
            <a:r>
              <a:rPr lang="en-US" sz="2000" dirty="0">
                <a:latin typeface="+mn-lt"/>
              </a:rPr>
              <a:t>:   Providers must use “reasonable diligence” to determine whether they received an overpayment.</a:t>
            </a:r>
          </a:p>
          <a:p>
            <a:r>
              <a:rPr lang="en-US" sz="2000" u="sng" dirty="0">
                <a:latin typeface="+mn-lt"/>
              </a:rPr>
              <a:t>CMS Proposed Change</a:t>
            </a:r>
            <a:r>
              <a:rPr lang="en-US" sz="2000" dirty="0">
                <a:latin typeface="+mn-lt"/>
              </a:rPr>
              <a:t>:  Replace the “reasonable diligence” standard with a “knowledge” standard, meaning providers would be required to return Medicare overpayments within 60 days having </a:t>
            </a:r>
            <a:r>
              <a:rPr lang="en-US" sz="2000" i="1" dirty="0">
                <a:latin typeface="+mn-lt"/>
              </a:rPr>
              <a:t>actual knowledge</a:t>
            </a:r>
            <a:r>
              <a:rPr lang="en-US" sz="2000" dirty="0">
                <a:latin typeface="+mn-lt"/>
              </a:rPr>
              <a:t> </a:t>
            </a:r>
            <a:r>
              <a:rPr lang="en-US" sz="2000" b="1" i="1" dirty="0">
                <a:latin typeface="+mn-lt"/>
              </a:rPr>
              <a:t>or</a:t>
            </a:r>
            <a:r>
              <a:rPr lang="en-US" sz="2000" dirty="0">
                <a:latin typeface="+mn-lt"/>
              </a:rPr>
              <a:t> being in </a:t>
            </a:r>
            <a:r>
              <a:rPr lang="en-US" sz="2000" i="1" dirty="0">
                <a:latin typeface="+mn-lt"/>
              </a:rPr>
              <a:t>reckless disregard</a:t>
            </a:r>
            <a:r>
              <a:rPr lang="en-US" sz="2000" dirty="0">
                <a:latin typeface="+mn-lt"/>
              </a:rPr>
              <a:t> or </a:t>
            </a:r>
            <a:r>
              <a:rPr lang="en-US" sz="2000" i="1" dirty="0">
                <a:latin typeface="+mn-lt"/>
              </a:rPr>
              <a:t>deliberate ignorance</a:t>
            </a:r>
            <a:r>
              <a:rPr lang="en-US" sz="2000" dirty="0">
                <a:latin typeface="+mn-lt"/>
              </a:rPr>
              <a:t> of the existence of the overpayment. </a:t>
            </a:r>
          </a:p>
          <a:p>
            <a:r>
              <a:rPr lang="en-US" sz="2000" dirty="0">
                <a:latin typeface="+mn-lt"/>
              </a:rPr>
              <a:t>Concern is that providers would have an increased risk of incurring False Claims Act liability risk for overpayments that are known to exist, but cannot be quantified within 60 days</a:t>
            </a:r>
            <a:r>
              <a:rPr lang="en-US" sz="2400" dirty="0">
                <a:latin typeface="+mn-lt"/>
              </a:rPr>
              <a:t>. </a:t>
            </a:r>
          </a:p>
          <a:p>
            <a:pPr>
              <a:lnSpc>
                <a:spcPct val="90000"/>
              </a:lnSpc>
              <a:buFont typeface="Wingdings" panose="05000000000000000000" pitchFamily="2" charset="2"/>
              <a:buChar char="§"/>
            </a:pPr>
            <a:endParaRPr lang="en-US"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9D6424D0-6B43-5E0C-7BBA-8F560E3B199E}"/>
              </a:ext>
            </a:extLst>
          </p:cNvPr>
          <p:cNvSpPr>
            <a:spLocks noGrp="1"/>
          </p:cNvSpPr>
          <p:nvPr>
            <p:ph type="sldNum" sz="quarter" idx="12"/>
          </p:nvPr>
        </p:nvSpPr>
        <p:spPr>
          <a:xfrm>
            <a:off x="6553200" y="6172200"/>
            <a:ext cx="2133600" cy="476250"/>
          </a:xfrm>
        </p:spPr>
        <p:txBody>
          <a:bodyPr wrap="square" anchor="t">
            <a:normAutofit/>
          </a:bodyPr>
          <a:lstStyle/>
          <a:p>
            <a:pPr>
              <a:spcAft>
                <a:spcPts val="600"/>
              </a:spcAft>
              <a:defRPr/>
            </a:pPr>
            <a:fld id="{915C8DE6-D4A8-4DE4-8C5F-687ECE07F57A}" type="slidenum">
              <a:rPr lang="en-US" altLang="en-US" smtClean="0"/>
              <a:pPr>
                <a:spcAft>
                  <a:spcPts val="600"/>
                </a:spcAft>
                <a:defRPr/>
              </a:pPr>
              <a:t>9</a:t>
            </a:fld>
            <a:endParaRPr lang="en-US" altLang="en-US" dirty="0"/>
          </a:p>
        </p:txBody>
      </p:sp>
    </p:spTree>
    <p:extLst>
      <p:ext uri="{BB962C8B-B14F-4D97-AF65-F5344CB8AC3E}">
        <p14:creationId xmlns:p14="http://schemas.microsoft.com/office/powerpoint/2010/main" val="3158246803"/>
      </p:ext>
    </p:extLst>
  </p:cSld>
  <p:clrMapOvr>
    <a:masterClrMapping/>
  </p:clrMapOvr>
</p:sld>
</file>

<file path=ppt/theme/theme1.xml><?xml version="1.0" encoding="utf-8"?>
<a:theme xmlns:a="http://schemas.openxmlformats.org/drawingml/2006/main" name="2012 White Template">
  <a:themeElements>
    <a:clrScheme name="2011 L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011 Ligh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011 L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011 Ligh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011 Ligh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011 Ligh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011 Ligh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011 Ligh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011 Ligh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011 Ligh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011 Ligh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011 Ligh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011 Ligh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011 Ligh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2012 White Template">
  <a:themeElements>
    <a:clrScheme name="2011 L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011 Ligh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011 L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011 Ligh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011 Ligh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011 Ligh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011 Ligh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011 Ligh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011 Ligh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011 Ligh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011 Ligh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011 Ligh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011 Ligh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011 Ligh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item.xml>��< ? x m l   v e r s i o n = " 1 . 0 "   e n c o d i n g = " u t f - 1 6 " ? >  
 < p r o p e r t i e s   x m l n s = " h t t p : / / w w w . i m a n a g e . c o m / w o r k / x m l s c h e m a " >  
     < d o c u m e n t i d > B R I M A N ! 4 8 4 1 8 7 9 . 1 < / d o c u m e n t i d >  
     < s e n d e r i d > T A Y L O R C < / s e n d e r i d >  
     < s e n d e r e m a i l > C I N D Y . T A Y L O R @ B S W L L P . C O M < / s e n d e r e m a i l >  
     < l a s t m o d i f i e d > 2 0 2 3 - 0 8 - 1 6 T 1 2 : 5 8 : 4 9 . 0 0 0 0 0 0 0 - 0 5 : 0 0 < / l a s t m o d i f i e d >  
     < d a t a b a s e > B R I M A N < / d a t a b a s e >  
 < / p r o p e r t i e s > 
</file>

<file path=docProps/app.xml><?xml version="1.0" encoding="utf-8"?>
<Properties xmlns="http://schemas.openxmlformats.org/officeDocument/2006/extended-properties" xmlns:vt="http://schemas.openxmlformats.org/officeDocument/2006/docPropsVTypes">
  <Template>2012 White Template</Template>
  <TotalTime>1404</TotalTime>
  <Words>998</Words>
  <Application>Microsoft Office PowerPoint</Application>
  <PresentationFormat>On-screen Show (4:3)</PresentationFormat>
  <Paragraphs>111</Paragraphs>
  <Slides>15</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Arial</vt:lpstr>
      <vt:lpstr>Calibri</vt:lpstr>
      <vt:lpstr>Source Serif Pro</vt:lpstr>
      <vt:lpstr>Times New Roman</vt:lpstr>
      <vt:lpstr>Wingdings</vt:lpstr>
      <vt:lpstr>2012 White Template</vt:lpstr>
      <vt:lpstr>1_2012 White Template</vt:lpstr>
      <vt:lpstr>  mgma Louisiana | MGMA MISSISSIPPI SOUTHERN SUMMER CONFERENCE  2023 Hot COMPLIANCE TOPICS FOR  PHYSICIAN PRACTICES  AUGUST 17, 2023 9:00-10:00 A.M. </vt:lpstr>
      <vt:lpstr>Focus of Presentation</vt:lpstr>
      <vt:lpstr>The Stark Law, 42 U.S.C. 1395nn</vt:lpstr>
      <vt:lpstr> Designated Health Services (“DHS”) </vt:lpstr>
      <vt:lpstr>The Anti-Kickback Statute, 42 U.S.C. 1320a-7b(b)</vt:lpstr>
      <vt:lpstr>Physician Practice Compliance Operational Challenges</vt:lpstr>
      <vt:lpstr>Compliance:  Workforce Shortage Issues</vt:lpstr>
      <vt:lpstr>Compliance: Billing Under Correct Provider Numbers</vt:lpstr>
      <vt:lpstr>Compliance Challenges:  CMS Proposed Changes to Overpayment Refund Rules</vt:lpstr>
      <vt:lpstr>Healthcare Fraud Enforcement Trends</vt:lpstr>
      <vt:lpstr>Healthcare Fraud Enforcement Trends in 2023</vt:lpstr>
      <vt:lpstr>Healthcare Fraud Enforcement Trends in 2023</vt:lpstr>
      <vt:lpstr>2023 HIPAA Enforcement Trends</vt:lpstr>
      <vt:lpstr>HIPAA Enforcement Trends in 2023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Stickling</dc:creator>
  <cp:lastModifiedBy>Cindy Taylor</cp:lastModifiedBy>
  <cp:revision>116</cp:revision>
  <cp:lastPrinted>2022-07-27T19:37:56Z</cp:lastPrinted>
  <dcterms:created xsi:type="dcterms:W3CDTF">2019-04-29T17:24:40Z</dcterms:created>
  <dcterms:modified xsi:type="dcterms:W3CDTF">2023-08-16T17:58:49Z</dcterms:modified>
</cp:coreProperties>
</file>