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1" r:id="rId4"/>
    <p:sldId id="260" r:id="rId5"/>
    <p:sldId id="262" r:id="rId6"/>
    <p:sldId id="263" r:id="rId7"/>
    <p:sldId id="264" r:id="rId8"/>
    <p:sldId id="278" r:id="rId9"/>
    <p:sldId id="265" r:id="rId10"/>
    <p:sldId id="259" r:id="rId11"/>
    <p:sldId id="258" r:id="rId12"/>
    <p:sldId id="279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0" r:id="rId25"/>
    <p:sldId id="276" r:id="rId26"/>
    <p:sldId id="282" r:id="rId27"/>
    <p:sldId id="281" r:id="rId28"/>
    <p:sldId id="283" r:id="rId29"/>
    <p:sldId id="285" r:id="rId30"/>
    <p:sldId id="286" r:id="rId31"/>
    <p:sldId id="284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D615A1-4175-4F25-917B-3C3A0ABADD64}" v="6" dt="2022-04-29T17:54:05.2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meron Cox" userId="1ac08acf-67cf-4df5-93e5-0a4d9b6fd337" providerId="ADAL" clId="{08D615A1-4175-4F25-917B-3C3A0ABADD64}"/>
    <pc:docChg chg="modSld">
      <pc:chgData name="Cameron Cox" userId="1ac08acf-67cf-4df5-93e5-0a4d9b6fd337" providerId="ADAL" clId="{08D615A1-4175-4F25-917B-3C3A0ABADD64}" dt="2022-05-05T14:52:34.341" v="11" actId="20577"/>
      <pc:docMkLst>
        <pc:docMk/>
      </pc:docMkLst>
      <pc:sldChg chg="modSp mod">
        <pc:chgData name="Cameron Cox" userId="1ac08acf-67cf-4df5-93e5-0a4d9b6fd337" providerId="ADAL" clId="{08D615A1-4175-4F25-917B-3C3A0ABADD64}" dt="2022-05-05T14:52:34.341" v="11" actId="20577"/>
        <pc:sldMkLst>
          <pc:docMk/>
          <pc:sldMk cId="855312603" sldId="274"/>
        </pc:sldMkLst>
        <pc:spChg chg="mod">
          <ac:chgData name="Cameron Cox" userId="1ac08acf-67cf-4df5-93e5-0a4d9b6fd337" providerId="ADAL" clId="{08D615A1-4175-4F25-917B-3C3A0ABADD64}" dt="2022-05-05T14:52:34.341" v="11" actId="20577"/>
          <ac:spMkLst>
            <pc:docMk/>
            <pc:sldMk cId="855312603" sldId="274"/>
            <ac:spMk id="5" creationId="{8918B518-8F38-49BA-BC5C-6E7A3D702E02}"/>
          </ac:spMkLst>
        </pc:spChg>
      </pc:sldChg>
      <pc:sldChg chg="modSp mod">
        <pc:chgData name="Cameron Cox" userId="1ac08acf-67cf-4df5-93e5-0a4d9b6fd337" providerId="ADAL" clId="{08D615A1-4175-4F25-917B-3C3A0ABADD64}" dt="2022-04-29T18:29:14.600" v="4" actId="20577"/>
        <pc:sldMkLst>
          <pc:docMk/>
          <pc:sldMk cId="28177774" sldId="277"/>
        </pc:sldMkLst>
        <pc:spChg chg="mod">
          <ac:chgData name="Cameron Cox" userId="1ac08acf-67cf-4df5-93e5-0a4d9b6fd337" providerId="ADAL" clId="{08D615A1-4175-4F25-917B-3C3A0ABADD64}" dt="2022-04-29T18:29:14.600" v="4" actId="20577"/>
          <ac:spMkLst>
            <pc:docMk/>
            <pc:sldMk cId="28177774" sldId="277"/>
            <ac:spMk id="2" creationId="{E165B3C9-CC0A-4B34-AC19-C866A8F71A3C}"/>
          </ac:spMkLst>
        </pc:spChg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12" Type="http://schemas.openxmlformats.org/officeDocument/2006/relationships/image" Target="../media/image47.svg"/><Relationship Id="rId2" Type="http://schemas.openxmlformats.org/officeDocument/2006/relationships/image" Target="../media/image37.svg"/><Relationship Id="rId1" Type="http://schemas.openxmlformats.org/officeDocument/2006/relationships/image" Target="../media/image36.png"/><Relationship Id="rId6" Type="http://schemas.openxmlformats.org/officeDocument/2006/relationships/image" Target="../media/image41.sv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D00D9C9-A558-4730-B5C9-280C838AACCF}" type="doc">
      <dgm:prSet loTypeId="urn:microsoft.com/office/officeart/2016/7/layout/VerticalDownArrowProcess" loCatId="process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A7478E4D-C3CB-40F5-A072-B19B2E9698F6}">
      <dgm:prSet/>
      <dgm:spPr/>
      <dgm:t>
        <a:bodyPr/>
        <a:lstStyle/>
        <a:p>
          <a:r>
            <a:rPr lang="en-US"/>
            <a:t>Specify</a:t>
          </a:r>
        </a:p>
      </dgm:t>
    </dgm:pt>
    <dgm:pt modelId="{ED6C1046-A2D4-4970-8DEE-B2900C146D2A}" type="parTrans" cxnId="{0F64FAB0-3F76-4804-8CFD-E6DE3E10723E}">
      <dgm:prSet/>
      <dgm:spPr/>
      <dgm:t>
        <a:bodyPr/>
        <a:lstStyle/>
        <a:p>
          <a:endParaRPr lang="en-US"/>
        </a:p>
      </dgm:t>
    </dgm:pt>
    <dgm:pt modelId="{D86ECB46-24E2-42BC-B9A2-13E4A73D58AA}" type="sibTrans" cxnId="{0F64FAB0-3F76-4804-8CFD-E6DE3E10723E}">
      <dgm:prSet/>
      <dgm:spPr/>
      <dgm:t>
        <a:bodyPr/>
        <a:lstStyle/>
        <a:p>
          <a:endParaRPr lang="en-US"/>
        </a:p>
      </dgm:t>
    </dgm:pt>
    <dgm:pt modelId="{AE191973-B7D4-407F-B605-672172F5DBD1}">
      <dgm:prSet/>
      <dgm:spPr/>
      <dgm:t>
        <a:bodyPr/>
        <a:lstStyle/>
        <a:p>
          <a:r>
            <a:rPr lang="en-US"/>
            <a:t>Specify what is managing/management</a:t>
          </a:r>
        </a:p>
      </dgm:t>
    </dgm:pt>
    <dgm:pt modelId="{4AA0A83B-D33A-4999-B680-06BB73BB5543}" type="parTrans" cxnId="{E4B74CA7-1C3B-485E-81FD-562AC3A6CFB5}">
      <dgm:prSet/>
      <dgm:spPr/>
      <dgm:t>
        <a:bodyPr/>
        <a:lstStyle/>
        <a:p>
          <a:endParaRPr lang="en-US"/>
        </a:p>
      </dgm:t>
    </dgm:pt>
    <dgm:pt modelId="{C4067275-B0F7-4716-B858-760852F5E5B0}" type="sibTrans" cxnId="{E4B74CA7-1C3B-485E-81FD-562AC3A6CFB5}">
      <dgm:prSet/>
      <dgm:spPr/>
      <dgm:t>
        <a:bodyPr/>
        <a:lstStyle/>
        <a:p>
          <a:endParaRPr lang="en-US"/>
        </a:p>
      </dgm:t>
    </dgm:pt>
    <dgm:pt modelId="{F41C9BF7-DA35-43A1-8B14-130B03602295}">
      <dgm:prSet/>
      <dgm:spPr/>
      <dgm:t>
        <a:bodyPr/>
        <a:lstStyle/>
        <a:p>
          <a:r>
            <a:rPr lang="en-US"/>
            <a:t>Distinguish</a:t>
          </a:r>
        </a:p>
      </dgm:t>
    </dgm:pt>
    <dgm:pt modelId="{F6575C79-9CB7-4DFF-B390-CF673FA10EA2}" type="parTrans" cxnId="{C590959F-5361-45A6-A88B-450108F7E058}">
      <dgm:prSet/>
      <dgm:spPr/>
      <dgm:t>
        <a:bodyPr/>
        <a:lstStyle/>
        <a:p>
          <a:endParaRPr lang="en-US"/>
        </a:p>
      </dgm:t>
    </dgm:pt>
    <dgm:pt modelId="{E0EAEE18-D115-4F02-B312-C892A411D9D4}" type="sibTrans" cxnId="{C590959F-5361-45A6-A88B-450108F7E058}">
      <dgm:prSet/>
      <dgm:spPr/>
      <dgm:t>
        <a:bodyPr/>
        <a:lstStyle/>
        <a:p>
          <a:endParaRPr lang="en-US"/>
        </a:p>
      </dgm:t>
    </dgm:pt>
    <dgm:pt modelId="{194B95C8-BF67-4993-B3E3-D7F17FCD0331}">
      <dgm:prSet/>
      <dgm:spPr/>
      <dgm:t>
        <a:bodyPr/>
        <a:lstStyle/>
        <a:p>
          <a:r>
            <a:rPr lang="en-US"/>
            <a:t>Distinguish what is leading/leadership</a:t>
          </a:r>
        </a:p>
      </dgm:t>
    </dgm:pt>
    <dgm:pt modelId="{9DEF57EA-4E75-414F-9DB8-BED2F528DE36}" type="parTrans" cxnId="{FDE64391-2705-431F-90DD-B49DC91F1E51}">
      <dgm:prSet/>
      <dgm:spPr/>
      <dgm:t>
        <a:bodyPr/>
        <a:lstStyle/>
        <a:p>
          <a:endParaRPr lang="en-US"/>
        </a:p>
      </dgm:t>
    </dgm:pt>
    <dgm:pt modelId="{B174F074-EE02-425B-B70B-817ABB05A5AA}" type="sibTrans" cxnId="{FDE64391-2705-431F-90DD-B49DC91F1E51}">
      <dgm:prSet/>
      <dgm:spPr/>
      <dgm:t>
        <a:bodyPr/>
        <a:lstStyle/>
        <a:p>
          <a:endParaRPr lang="en-US"/>
        </a:p>
      </dgm:t>
    </dgm:pt>
    <dgm:pt modelId="{027D1065-FD83-49A6-9993-2F4C9AEE60AF}">
      <dgm:prSet/>
      <dgm:spPr/>
      <dgm:t>
        <a:bodyPr/>
        <a:lstStyle/>
        <a:p>
          <a:r>
            <a:rPr lang="en-US"/>
            <a:t>Understand</a:t>
          </a:r>
        </a:p>
      </dgm:t>
    </dgm:pt>
    <dgm:pt modelId="{F8928444-D550-48EF-BCA3-D7787ED0DD7F}" type="parTrans" cxnId="{D3D4665F-DD23-49DB-B8D2-D050F22B4139}">
      <dgm:prSet/>
      <dgm:spPr/>
      <dgm:t>
        <a:bodyPr/>
        <a:lstStyle/>
        <a:p>
          <a:endParaRPr lang="en-US"/>
        </a:p>
      </dgm:t>
    </dgm:pt>
    <dgm:pt modelId="{C64E1BE5-BC8C-4326-BE67-E8D342D2AE17}" type="sibTrans" cxnId="{D3D4665F-DD23-49DB-B8D2-D050F22B4139}">
      <dgm:prSet/>
      <dgm:spPr/>
      <dgm:t>
        <a:bodyPr/>
        <a:lstStyle/>
        <a:p>
          <a:endParaRPr lang="en-US"/>
        </a:p>
      </dgm:t>
    </dgm:pt>
    <dgm:pt modelId="{C2850135-9761-4414-9FCE-CA1C4E4AC81C}">
      <dgm:prSet/>
      <dgm:spPr/>
      <dgm:t>
        <a:bodyPr/>
        <a:lstStyle/>
        <a:p>
          <a:r>
            <a:rPr lang="en-US" dirty="0"/>
            <a:t>Understand the value of both skillsets (and if you have/want them)</a:t>
          </a:r>
        </a:p>
      </dgm:t>
    </dgm:pt>
    <dgm:pt modelId="{682B5AF2-79D2-48C2-8407-9F66AF8104C2}" type="parTrans" cxnId="{9EE64549-E99C-4BD6-9062-8DE466F7D749}">
      <dgm:prSet/>
      <dgm:spPr/>
      <dgm:t>
        <a:bodyPr/>
        <a:lstStyle/>
        <a:p>
          <a:endParaRPr lang="en-US"/>
        </a:p>
      </dgm:t>
    </dgm:pt>
    <dgm:pt modelId="{D0859765-5A70-458C-A363-A4BFECB2A987}" type="sibTrans" cxnId="{9EE64549-E99C-4BD6-9062-8DE466F7D749}">
      <dgm:prSet/>
      <dgm:spPr/>
      <dgm:t>
        <a:bodyPr/>
        <a:lstStyle/>
        <a:p>
          <a:endParaRPr lang="en-US"/>
        </a:p>
      </dgm:t>
    </dgm:pt>
    <dgm:pt modelId="{EF6F6FF3-6652-4312-9B45-AE40CFB73D3C}">
      <dgm:prSet/>
      <dgm:spPr/>
      <dgm:t>
        <a:bodyPr/>
        <a:lstStyle/>
        <a:p>
          <a:r>
            <a:rPr lang="en-US"/>
            <a:t>Identify</a:t>
          </a:r>
        </a:p>
      </dgm:t>
    </dgm:pt>
    <dgm:pt modelId="{1154B357-D3EE-4DBC-8B1D-A539E724B737}" type="parTrans" cxnId="{FD9610CA-765B-4687-9503-0DE18E6B5CC8}">
      <dgm:prSet/>
      <dgm:spPr/>
      <dgm:t>
        <a:bodyPr/>
        <a:lstStyle/>
        <a:p>
          <a:endParaRPr lang="en-US"/>
        </a:p>
      </dgm:t>
    </dgm:pt>
    <dgm:pt modelId="{DD1C5F1C-E819-4449-AD92-D71AED3A1597}" type="sibTrans" cxnId="{FD9610CA-765B-4687-9503-0DE18E6B5CC8}">
      <dgm:prSet/>
      <dgm:spPr/>
      <dgm:t>
        <a:bodyPr/>
        <a:lstStyle/>
        <a:p>
          <a:endParaRPr lang="en-US"/>
        </a:p>
      </dgm:t>
    </dgm:pt>
    <dgm:pt modelId="{17AFFE45-20E4-4033-AC77-EC97F56EFD63}">
      <dgm:prSet/>
      <dgm:spPr/>
      <dgm:t>
        <a:bodyPr/>
        <a:lstStyle/>
        <a:p>
          <a:r>
            <a:rPr lang="en-US"/>
            <a:t>Identify key concepts in the desire to move towards leadership</a:t>
          </a:r>
        </a:p>
      </dgm:t>
    </dgm:pt>
    <dgm:pt modelId="{4BA60496-4210-4786-A632-CC07B365D88E}" type="parTrans" cxnId="{62A049A4-C1DD-4B76-8C55-FF8BBFA2319A}">
      <dgm:prSet/>
      <dgm:spPr/>
      <dgm:t>
        <a:bodyPr/>
        <a:lstStyle/>
        <a:p>
          <a:endParaRPr lang="en-US"/>
        </a:p>
      </dgm:t>
    </dgm:pt>
    <dgm:pt modelId="{0148FCEB-7E65-4721-8972-A2E49A3D7398}" type="sibTrans" cxnId="{62A049A4-C1DD-4B76-8C55-FF8BBFA2319A}">
      <dgm:prSet/>
      <dgm:spPr/>
      <dgm:t>
        <a:bodyPr/>
        <a:lstStyle/>
        <a:p>
          <a:endParaRPr lang="en-US"/>
        </a:p>
      </dgm:t>
    </dgm:pt>
    <dgm:pt modelId="{E8E49480-31DC-429F-BC9E-7BC22C1667F0}" type="pres">
      <dgm:prSet presAssocID="{1D00D9C9-A558-4730-B5C9-280C838AACCF}" presName="Name0" presStyleCnt="0">
        <dgm:presLayoutVars>
          <dgm:dir/>
          <dgm:animLvl val="lvl"/>
          <dgm:resizeHandles val="exact"/>
        </dgm:presLayoutVars>
      </dgm:prSet>
      <dgm:spPr/>
    </dgm:pt>
    <dgm:pt modelId="{E9BDB57E-6882-4F14-BA39-D47E0D5ADBCC}" type="pres">
      <dgm:prSet presAssocID="{EF6F6FF3-6652-4312-9B45-AE40CFB73D3C}" presName="boxAndChildren" presStyleCnt="0"/>
      <dgm:spPr/>
    </dgm:pt>
    <dgm:pt modelId="{B52BCE57-0552-4BEA-94F4-FD5197A0B676}" type="pres">
      <dgm:prSet presAssocID="{EF6F6FF3-6652-4312-9B45-AE40CFB73D3C}" presName="parentTextBox" presStyleLbl="alignNode1" presStyleIdx="0" presStyleCnt="4"/>
      <dgm:spPr/>
    </dgm:pt>
    <dgm:pt modelId="{79EB265A-467C-45CA-A2A6-762160E1BA1A}" type="pres">
      <dgm:prSet presAssocID="{EF6F6FF3-6652-4312-9B45-AE40CFB73D3C}" presName="descendantBox" presStyleLbl="bgAccFollowNode1" presStyleIdx="0" presStyleCnt="4"/>
      <dgm:spPr/>
    </dgm:pt>
    <dgm:pt modelId="{1C146C01-391E-43A2-90C3-E42D949E1BE5}" type="pres">
      <dgm:prSet presAssocID="{C64E1BE5-BC8C-4326-BE67-E8D342D2AE17}" presName="sp" presStyleCnt="0"/>
      <dgm:spPr/>
    </dgm:pt>
    <dgm:pt modelId="{534F421D-1590-403F-93DC-C3F0E41276AA}" type="pres">
      <dgm:prSet presAssocID="{027D1065-FD83-49A6-9993-2F4C9AEE60AF}" presName="arrowAndChildren" presStyleCnt="0"/>
      <dgm:spPr/>
    </dgm:pt>
    <dgm:pt modelId="{C4A28FC7-B518-48EF-8D45-63592B06CC5F}" type="pres">
      <dgm:prSet presAssocID="{027D1065-FD83-49A6-9993-2F4C9AEE60AF}" presName="parentTextArrow" presStyleLbl="node1" presStyleIdx="0" presStyleCnt="0"/>
      <dgm:spPr/>
    </dgm:pt>
    <dgm:pt modelId="{D8DAFBDC-E7AE-4CD7-9198-2455644DF309}" type="pres">
      <dgm:prSet presAssocID="{027D1065-FD83-49A6-9993-2F4C9AEE60AF}" presName="arrow" presStyleLbl="alignNode1" presStyleIdx="1" presStyleCnt="4"/>
      <dgm:spPr/>
    </dgm:pt>
    <dgm:pt modelId="{7A6153DA-5DED-4E33-BA2B-27B66E3945BE}" type="pres">
      <dgm:prSet presAssocID="{027D1065-FD83-49A6-9993-2F4C9AEE60AF}" presName="descendantArrow" presStyleLbl="bgAccFollowNode1" presStyleIdx="1" presStyleCnt="4"/>
      <dgm:spPr/>
    </dgm:pt>
    <dgm:pt modelId="{DB310B69-D60C-4902-8C3A-B3C7AB563C45}" type="pres">
      <dgm:prSet presAssocID="{E0EAEE18-D115-4F02-B312-C892A411D9D4}" presName="sp" presStyleCnt="0"/>
      <dgm:spPr/>
    </dgm:pt>
    <dgm:pt modelId="{4BB69B0A-3682-4F0B-A234-F68599B3C172}" type="pres">
      <dgm:prSet presAssocID="{F41C9BF7-DA35-43A1-8B14-130B03602295}" presName="arrowAndChildren" presStyleCnt="0"/>
      <dgm:spPr/>
    </dgm:pt>
    <dgm:pt modelId="{008A12DC-45C5-475C-9C74-58DA6FFB1859}" type="pres">
      <dgm:prSet presAssocID="{F41C9BF7-DA35-43A1-8B14-130B03602295}" presName="parentTextArrow" presStyleLbl="node1" presStyleIdx="0" presStyleCnt="0"/>
      <dgm:spPr/>
    </dgm:pt>
    <dgm:pt modelId="{A69383C8-60FC-4403-96C7-AAE850B458D0}" type="pres">
      <dgm:prSet presAssocID="{F41C9BF7-DA35-43A1-8B14-130B03602295}" presName="arrow" presStyleLbl="alignNode1" presStyleIdx="2" presStyleCnt="4"/>
      <dgm:spPr/>
    </dgm:pt>
    <dgm:pt modelId="{3E90F2BF-1C46-48ED-8E02-7F65A8B2F509}" type="pres">
      <dgm:prSet presAssocID="{F41C9BF7-DA35-43A1-8B14-130B03602295}" presName="descendantArrow" presStyleLbl="bgAccFollowNode1" presStyleIdx="2" presStyleCnt="4"/>
      <dgm:spPr/>
    </dgm:pt>
    <dgm:pt modelId="{36B70C4D-BDBE-429E-A270-F11D08FC12CD}" type="pres">
      <dgm:prSet presAssocID="{D86ECB46-24E2-42BC-B9A2-13E4A73D58AA}" presName="sp" presStyleCnt="0"/>
      <dgm:spPr/>
    </dgm:pt>
    <dgm:pt modelId="{C881E43C-CA6E-427C-85CD-F79AD5FBAEA8}" type="pres">
      <dgm:prSet presAssocID="{A7478E4D-C3CB-40F5-A072-B19B2E9698F6}" presName="arrowAndChildren" presStyleCnt="0"/>
      <dgm:spPr/>
    </dgm:pt>
    <dgm:pt modelId="{1D9912BB-1E3F-4054-AAF8-33F11A7BCC4D}" type="pres">
      <dgm:prSet presAssocID="{A7478E4D-C3CB-40F5-A072-B19B2E9698F6}" presName="parentTextArrow" presStyleLbl="node1" presStyleIdx="0" presStyleCnt="0"/>
      <dgm:spPr/>
    </dgm:pt>
    <dgm:pt modelId="{A4C09930-1620-470A-9F24-45929C8D7A95}" type="pres">
      <dgm:prSet presAssocID="{A7478E4D-C3CB-40F5-A072-B19B2E9698F6}" presName="arrow" presStyleLbl="alignNode1" presStyleIdx="3" presStyleCnt="4"/>
      <dgm:spPr/>
    </dgm:pt>
    <dgm:pt modelId="{397511D8-0FDD-455F-ABD3-E99ADA7B8111}" type="pres">
      <dgm:prSet presAssocID="{A7478E4D-C3CB-40F5-A072-B19B2E9698F6}" presName="descendantArrow" presStyleLbl="bgAccFollowNode1" presStyleIdx="3" presStyleCnt="4"/>
      <dgm:spPr/>
    </dgm:pt>
  </dgm:ptLst>
  <dgm:cxnLst>
    <dgm:cxn modelId="{1CD6B210-1CA7-4FD4-A242-E83205F141C1}" type="presOf" srcId="{AE191973-B7D4-407F-B605-672172F5DBD1}" destId="{397511D8-0FDD-455F-ABD3-E99ADA7B8111}" srcOrd="0" destOrd="0" presId="urn:microsoft.com/office/officeart/2016/7/layout/VerticalDownArrowProcess"/>
    <dgm:cxn modelId="{9E345E18-A4C5-4EAC-86CC-F83DC8F03F7F}" type="presOf" srcId="{F41C9BF7-DA35-43A1-8B14-130B03602295}" destId="{008A12DC-45C5-475C-9C74-58DA6FFB1859}" srcOrd="0" destOrd="0" presId="urn:microsoft.com/office/officeart/2016/7/layout/VerticalDownArrowProcess"/>
    <dgm:cxn modelId="{5988881F-DE00-4A2B-BA2C-782DC1454359}" type="presOf" srcId="{A7478E4D-C3CB-40F5-A072-B19B2E9698F6}" destId="{1D9912BB-1E3F-4054-AAF8-33F11A7BCC4D}" srcOrd="0" destOrd="0" presId="urn:microsoft.com/office/officeart/2016/7/layout/VerticalDownArrowProcess"/>
    <dgm:cxn modelId="{D3D4665F-DD23-49DB-B8D2-D050F22B4139}" srcId="{1D00D9C9-A558-4730-B5C9-280C838AACCF}" destId="{027D1065-FD83-49A6-9993-2F4C9AEE60AF}" srcOrd="2" destOrd="0" parTransId="{F8928444-D550-48EF-BCA3-D7787ED0DD7F}" sibTransId="{C64E1BE5-BC8C-4326-BE67-E8D342D2AE17}"/>
    <dgm:cxn modelId="{0DD7B963-A90B-4559-8E2E-A979BB051FCB}" type="presOf" srcId="{17AFFE45-20E4-4033-AC77-EC97F56EFD63}" destId="{79EB265A-467C-45CA-A2A6-762160E1BA1A}" srcOrd="0" destOrd="0" presId="urn:microsoft.com/office/officeart/2016/7/layout/VerticalDownArrowProcess"/>
    <dgm:cxn modelId="{076B0348-B569-4CC7-BD69-1FE82F1A6660}" type="presOf" srcId="{1D00D9C9-A558-4730-B5C9-280C838AACCF}" destId="{E8E49480-31DC-429F-BC9E-7BC22C1667F0}" srcOrd="0" destOrd="0" presId="urn:microsoft.com/office/officeart/2016/7/layout/VerticalDownArrowProcess"/>
    <dgm:cxn modelId="{9EE64549-E99C-4BD6-9062-8DE466F7D749}" srcId="{027D1065-FD83-49A6-9993-2F4C9AEE60AF}" destId="{C2850135-9761-4414-9FCE-CA1C4E4AC81C}" srcOrd="0" destOrd="0" parTransId="{682B5AF2-79D2-48C2-8407-9F66AF8104C2}" sibTransId="{D0859765-5A70-458C-A363-A4BFECB2A987}"/>
    <dgm:cxn modelId="{F6B25C6F-4D75-4A63-974C-BA5338EE5FF5}" type="presOf" srcId="{194B95C8-BF67-4993-B3E3-D7F17FCD0331}" destId="{3E90F2BF-1C46-48ED-8E02-7F65A8B2F509}" srcOrd="0" destOrd="0" presId="urn:microsoft.com/office/officeart/2016/7/layout/VerticalDownArrowProcess"/>
    <dgm:cxn modelId="{BE356873-D41F-4870-9485-BEF338A7B105}" type="presOf" srcId="{EF6F6FF3-6652-4312-9B45-AE40CFB73D3C}" destId="{B52BCE57-0552-4BEA-94F4-FD5197A0B676}" srcOrd="0" destOrd="0" presId="urn:microsoft.com/office/officeart/2016/7/layout/VerticalDownArrowProcess"/>
    <dgm:cxn modelId="{FDE64391-2705-431F-90DD-B49DC91F1E51}" srcId="{F41C9BF7-DA35-43A1-8B14-130B03602295}" destId="{194B95C8-BF67-4993-B3E3-D7F17FCD0331}" srcOrd="0" destOrd="0" parTransId="{9DEF57EA-4E75-414F-9DB8-BED2F528DE36}" sibTransId="{B174F074-EE02-425B-B70B-817ABB05A5AA}"/>
    <dgm:cxn modelId="{C590959F-5361-45A6-A88B-450108F7E058}" srcId="{1D00D9C9-A558-4730-B5C9-280C838AACCF}" destId="{F41C9BF7-DA35-43A1-8B14-130B03602295}" srcOrd="1" destOrd="0" parTransId="{F6575C79-9CB7-4DFF-B390-CF673FA10EA2}" sibTransId="{E0EAEE18-D115-4F02-B312-C892A411D9D4}"/>
    <dgm:cxn modelId="{62A049A4-C1DD-4B76-8C55-FF8BBFA2319A}" srcId="{EF6F6FF3-6652-4312-9B45-AE40CFB73D3C}" destId="{17AFFE45-20E4-4033-AC77-EC97F56EFD63}" srcOrd="0" destOrd="0" parTransId="{4BA60496-4210-4786-A632-CC07B365D88E}" sibTransId="{0148FCEB-7E65-4721-8972-A2E49A3D7398}"/>
    <dgm:cxn modelId="{E4B74CA7-1C3B-485E-81FD-562AC3A6CFB5}" srcId="{A7478E4D-C3CB-40F5-A072-B19B2E9698F6}" destId="{AE191973-B7D4-407F-B605-672172F5DBD1}" srcOrd="0" destOrd="0" parTransId="{4AA0A83B-D33A-4999-B680-06BB73BB5543}" sibTransId="{C4067275-B0F7-4716-B858-760852F5E5B0}"/>
    <dgm:cxn modelId="{344E23AA-C92C-4013-ADF6-F05CD8F8107E}" type="presOf" srcId="{C2850135-9761-4414-9FCE-CA1C4E4AC81C}" destId="{7A6153DA-5DED-4E33-BA2B-27B66E3945BE}" srcOrd="0" destOrd="0" presId="urn:microsoft.com/office/officeart/2016/7/layout/VerticalDownArrowProcess"/>
    <dgm:cxn modelId="{0F64FAB0-3F76-4804-8CFD-E6DE3E10723E}" srcId="{1D00D9C9-A558-4730-B5C9-280C838AACCF}" destId="{A7478E4D-C3CB-40F5-A072-B19B2E9698F6}" srcOrd="0" destOrd="0" parTransId="{ED6C1046-A2D4-4970-8DEE-B2900C146D2A}" sibTransId="{D86ECB46-24E2-42BC-B9A2-13E4A73D58AA}"/>
    <dgm:cxn modelId="{B0B68FB8-B5E5-418F-99C7-15B5C4876AAB}" type="presOf" srcId="{F41C9BF7-DA35-43A1-8B14-130B03602295}" destId="{A69383C8-60FC-4403-96C7-AAE850B458D0}" srcOrd="1" destOrd="0" presId="urn:microsoft.com/office/officeart/2016/7/layout/VerticalDownArrowProcess"/>
    <dgm:cxn modelId="{053EC5C7-11BD-4AA5-ACE3-26648EFA5307}" type="presOf" srcId="{027D1065-FD83-49A6-9993-2F4C9AEE60AF}" destId="{C4A28FC7-B518-48EF-8D45-63592B06CC5F}" srcOrd="0" destOrd="0" presId="urn:microsoft.com/office/officeart/2016/7/layout/VerticalDownArrowProcess"/>
    <dgm:cxn modelId="{FD9610CA-765B-4687-9503-0DE18E6B5CC8}" srcId="{1D00D9C9-A558-4730-B5C9-280C838AACCF}" destId="{EF6F6FF3-6652-4312-9B45-AE40CFB73D3C}" srcOrd="3" destOrd="0" parTransId="{1154B357-D3EE-4DBC-8B1D-A539E724B737}" sibTransId="{DD1C5F1C-E819-4449-AD92-D71AED3A1597}"/>
    <dgm:cxn modelId="{3FFE74D0-A577-4D9F-B2E6-BD25848CF079}" type="presOf" srcId="{A7478E4D-C3CB-40F5-A072-B19B2E9698F6}" destId="{A4C09930-1620-470A-9F24-45929C8D7A95}" srcOrd="1" destOrd="0" presId="urn:microsoft.com/office/officeart/2016/7/layout/VerticalDownArrowProcess"/>
    <dgm:cxn modelId="{6111FDD2-7D10-45B0-8551-8F30AAC87BB4}" type="presOf" srcId="{027D1065-FD83-49A6-9993-2F4C9AEE60AF}" destId="{D8DAFBDC-E7AE-4CD7-9198-2455644DF309}" srcOrd="1" destOrd="0" presId="urn:microsoft.com/office/officeart/2016/7/layout/VerticalDownArrowProcess"/>
    <dgm:cxn modelId="{A067F746-1D1A-415A-8748-0711B07B7AEA}" type="presParOf" srcId="{E8E49480-31DC-429F-BC9E-7BC22C1667F0}" destId="{E9BDB57E-6882-4F14-BA39-D47E0D5ADBCC}" srcOrd="0" destOrd="0" presId="urn:microsoft.com/office/officeart/2016/7/layout/VerticalDownArrowProcess"/>
    <dgm:cxn modelId="{FD7C1675-6E8A-43C3-BCD9-3EE08D266EF1}" type="presParOf" srcId="{E9BDB57E-6882-4F14-BA39-D47E0D5ADBCC}" destId="{B52BCE57-0552-4BEA-94F4-FD5197A0B676}" srcOrd="0" destOrd="0" presId="urn:microsoft.com/office/officeart/2016/7/layout/VerticalDownArrowProcess"/>
    <dgm:cxn modelId="{A29163FE-F40C-409E-9145-47CD70C3996E}" type="presParOf" srcId="{E9BDB57E-6882-4F14-BA39-D47E0D5ADBCC}" destId="{79EB265A-467C-45CA-A2A6-762160E1BA1A}" srcOrd="1" destOrd="0" presId="urn:microsoft.com/office/officeart/2016/7/layout/VerticalDownArrowProcess"/>
    <dgm:cxn modelId="{51BD6E03-7900-4C5A-ADD7-2BAC4799948D}" type="presParOf" srcId="{E8E49480-31DC-429F-BC9E-7BC22C1667F0}" destId="{1C146C01-391E-43A2-90C3-E42D949E1BE5}" srcOrd="1" destOrd="0" presId="urn:microsoft.com/office/officeart/2016/7/layout/VerticalDownArrowProcess"/>
    <dgm:cxn modelId="{056A4F3C-8F09-4C21-819B-9AB7121591E0}" type="presParOf" srcId="{E8E49480-31DC-429F-BC9E-7BC22C1667F0}" destId="{534F421D-1590-403F-93DC-C3F0E41276AA}" srcOrd="2" destOrd="0" presId="urn:microsoft.com/office/officeart/2016/7/layout/VerticalDownArrowProcess"/>
    <dgm:cxn modelId="{0D910C3D-8B66-4CE3-AD92-D5D21410E687}" type="presParOf" srcId="{534F421D-1590-403F-93DC-C3F0E41276AA}" destId="{C4A28FC7-B518-48EF-8D45-63592B06CC5F}" srcOrd="0" destOrd="0" presId="urn:microsoft.com/office/officeart/2016/7/layout/VerticalDownArrowProcess"/>
    <dgm:cxn modelId="{F2ADB434-6936-4464-B866-75358202F633}" type="presParOf" srcId="{534F421D-1590-403F-93DC-C3F0E41276AA}" destId="{D8DAFBDC-E7AE-4CD7-9198-2455644DF309}" srcOrd="1" destOrd="0" presId="urn:microsoft.com/office/officeart/2016/7/layout/VerticalDownArrowProcess"/>
    <dgm:cxn modelId="{FF0F76F1-79CC-432F-BBC5-C62463F1E938}" type="presParOf" srcId="{534F421D-1590-403F-93DC-C3F0E41276AA}" destId="{7A6153DA-5DED-4E33-BA2B-27B66E3945BE}" srcOrd="2" destOrd="0" presId="urn:microsoft.com/office/officeart/2016/7/layout/VerticalDownArrowProcess"/>
    <dgm:cxn modelId="{D6BFAB9D-5D9B-4E38-A397-D5553C592683}" type="presParOf" srcId="{E8E49480-31DC-429F-BC9E-7BC22C1667F0}" destId="{DB310B69-D60C-4902-8C3A-B3C7AB563C45}" srcOrd="3" destOrd="0" presId="urn:microsoft.com/office/officeart/2016/7/layout/VerticalDownArrowProcess"/>
    <dgm:cxn modelId="{158ED6DB-8887-43F9-A88E-A5923333D52C}" type="presParOf" srcId="{E8E49480-31DC-429F-BC9E-7BC22C1667F0}" destId="{4BB69B0A-3682-4F0B-A234-F68599B3C172}" srcOrd="4" destOrd="0" presId="urn:microsoft.com/office/officeart/2016/7/layout/VerticalDownArrowProcess"/>
    <dgm:cxn modelId="{99428B55-2714-4BF9-B172-CF6B5549B21D}" type="presParOf" srcId="{4BB69B0A-3682-4F0B-A234-F68599B3C172}" destId="{008A12DC-45C5-475C-9C74-58DA6FFB1859}" srcOrd="0" destOrd="0" presId="urn:microsoft.com/office/officeart/2016/7/layout/VerticalDownArrowProcess"/>
    <dgm:cxn modelId="{4EB7B078-D758-4170-B5AD-CEC60CA34DB5}" type="presParOf" srcId="{4BB69B0A-3682-4F0B-A234-F68599B3C172}" destId="{A69383C8-60FC-4403-96C7-AAE850B458D0}" srcOrd="1" destOrd="0" presId="urn:microsoft.com/office/officeart/2016/7/layout/VerticalDownArrowProcess"/>
    <dgm:cxn modelId="{22033B67-F42B-479F-A9C4-01BF24938727}" type="presParOf" srcId="{4BB69B0A-3682-4F0B-A234-F68599B3C172}" destId="{3E90F2BF-1C46-48ED-8E02-7F65A8B2F509}" srcOrd="2" destOrd="0" presId="urn:microsoft.com/office/officeart/2016/7/layout/VerticalDownArrowProcess"/>
    <dgm:cxn modelId="{FCDC4E7D-1056-4598-9808-61BF885E7256}" type="presParOf" srcId="{E8E49480-31DC-429F-BC9E-7BC22C1667F0}" destId="{36B70C4D-BDBE-429E-A270-F11D08FC12CD}" srcOrd="5" destOrd="0" presId="urn:microsoft.com/office/officeart/2016/7/layout/VerticalDownArrowProcess"/>
    <dgm:cxn modelId="{27BB7837-2F38-4FC0-BB89-E3FFE8279F4A}" type="presParOf" srcId="{E8E49480-31DC-429F-BC9E-7BC22C1667F0}" destId="{C881E43C-CA6E-427C-85CD-F79AD5FBAEA8}" srcOrd="6" destOrd="0" presId="urn:microsoft.com/office/officeart/2016/7/layout/VerticalDownArrowProcess"/>
    <dgm:cxn modelId="{CDF6876F-EA30-41F3-9600-8C6AD2F2FC23}" type="presParOf" srcId="{C881E43C-CA6E-427C-85CD-F79AD5FBAEA8}" destId="{1D9912BB-1E3F-4054-AAF8-33F11A7BCC4D}" srcOrd="0" destOrd="0" presId="urn:microsoft.com/office/officeart/2016/7/layout/VerticalDownArrowProcess"/>
    <dgm:cxn modelId="{6E3D219D-5689-4DC2-A191-FA91925973AA}" type="presParOf" srcId="{C881E43C-CA6E-427C-85CD-F79AD5FBAEA8}" destId="{A4C09930-1620-470A-9F24-45929C8D7A95}" srcOrd="1" destOrd="0" presId="urn:microsoft.com/office/officeart/2016/7/layout/VerticalDownArrowProcess"/>
    <dgm:cxn modelId="{CD055B80-CA73-4E93-8E5D-5A63CEA84C8D}" type="presParOf" srcId="{C881E43C-CA6E-427C-85CD-F79AD5FBAEA8}" destId="{397511D8-0FDD-455F-ABD3-E99ADA7B8111}" srcOrd="2" destOrd="0" presId="urn:microsoft.com/office/officeart/2016/7/layout/VerticalDownArrow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67F8BB-6609-4B78-B3FE-431E144689A2}" type="doc">
      <dgm:prSet loTypeId="urn:microsoft.com/office/officeart/2018/2/layout/IconCircle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8D50E6E4-9595-4894-ACF3-E406ECED0101}">
      <dgm:prSet/>
      <dgm:spPr/>
      <dgm:t>
        <a:bodyPr/>
        <a:lstStyle/>
        <a:p>
          <a:r>
            <a:rPr lang="en-US"/>
            <a:t>Resiliency interwoven with concern </a:t>
          </a:r>
        </a:p>
      </dgm:t>
    </dgm:pt>
    <dgm:pt modelId="{46A592FD-4FED-48B6-B24F-45EA19799073}" type="parTrans" cxnId="{15A5B2AA-2AE5-4876-B034-1C1AB69DBF05}">
      <dgm:prSet/>
      <dgm:spPr/>
      <dgm:t>
        <a:bodyPr/>
        <a:lstStyle/>
        <a:p>
          <a:endParaRPr lang="en-US"/>
        </a:p>
      </dgm:t>
    </dgm:pt>
    <dgm:pt modelId="{E5EAEB73-7D1E-4046-BF20-EC4D68801733}" type="sibTrans" cxnId="{15A5B2AA-2AE5-4876-B034-1C1AB69DBF05}">
      <dgm:prSet/>
      <dgm:spPr/>
      <dgm:t>
        <a:bodyPr/>
        <a:lstStyle/>
        <a:p>
          <a:endParaRPr lang="en-US"/>
        </a:p>
      </dgm:t>
    </dgm:pt>
    <dgm:pt modelId="{39A56E89-A7A9-4BA9-BB2E-7F180C048961}">
      <dgm:prSet/>
      <dgm:spPr/>
      <dgm:t>
        <a:bodyPr/>
        <a:lstStyle/>
        <a:p>
          <a:r>
            <a:rPr lang="en-US"/>
            <a:t>Flexibility emboldened with creativity</a:t>
          </a:r>
        </a:p>
      </dgm:t>
    </dgm:pt>
    <dgm:pt modelId="{24762C06-E59C-4A19-8FB9-B3B640CDE4C1}" type="parTrans" cxnId="{37A00863-EA1B-4109-8CE5-B9C0F879C4BE}">
      <dgm:prSet/>
      <dgm:spPr/>
      <dgm:t>
        <a:bodyPr/>
        <a:lstStyle/>
        <a:p>
          <a:endParaRPr lang="en-US"/>
        </a:p>
      </dgm:t>
    </dgm:pt>
    <dgm:pt modelId="{CE66C993-08DC-46CB-A7FC-1BCE2D2D2CF1}" type="sibTrans" cxnId="{37A00863-EA1B-4109-8CE5-B9C0F879C4BE}">
      <dgm:prSet/>
      <dgm:spPr/>
      <dgm:t>
        <a:bodyPr/>
        <a:lstStyle/>
        <a:p>
          <a:endParaRPr lang="en-US"/>
        </a:p>
      </dgm:t>
    </dgm:pt>
    <dgm:pt modelId="{1B63CDAD-9CD1-467F-81F3-8FF26175C71F}">
      <dgm:prSet/>
      <dgm:spPr/>
      <dgm:t>
        <a:bodyPr/>
        <a:lstStyle/>
        <a:p>
          <a:r>
            <a:rPr lang="en-US"/>
            <a:t>Humility mixed with empathy</a:t>
          </a:r>
        </a:p>
      </dgm:t>
    </dgm:pt>
    <dgm:pt modelId="{5DFC5281-8B04-40FC-9B51-A2581BAF3571}" type="parTrans" cxnId="{57347A7E-C12F-44F6-B740-FE94BB90C18D}">
      <dgm:prSet/>
      <dgm:spPr/>
      <dgm:t>
        <a:bodyPr/>
        <a:lstStyle/>
        <a:p>
          <a:endParaRPr lang="en-US"/>
        </a:p>
      </dgm:t>
    </dgm:pt>
    <dgm:pt modelId="{1FFEB2D8-8497-43CC-9C8E-0C7ABF71A526}" type="sibTrans" cxnId="{57347A7E-C12F-44F6-B740-FE94BB90C18D}">
      <dgm:prSet/>
      <dgm:spPr/>
      <dgm:t>
        <a:bodyPr/>
        <a:lstStyle/>
        <a:p>
          <a:endParaRPr lang="en-US"/>
        </a:p>
      </dgm:t>
    </dgm:pt>
    <dgm:pt modelId="{5349FD70-C35B-4ACB-989C-B3F2E0BE6E32}">
      <dgm:prSet/>
      <dgm:spPr/>
      <dgm:t>
        <a:bodyPr/>
        <a:lstStyle/>
        <a:p>
          <a:r>
            <a:rPr lang="en-US"/>
            <a:t>Responsibility reinforced with accountability </a:t>
          </a:r>
        </a:p>
      </dgm:t>
    </dgm:pt>
    <dgm:pt modelId="{920C1BCA-DFE1-4F2D-8D9B-ED4FC664BE3E}" type="parTrans" cxnId="{8731A2B4-08C7-4A59-9363-A8511EC54EA5}">
      <dgm:prSet/>
      <dgm:spPr/>
      <dgm:t>
        <a:bodyPr/>
        <a:lstStyle/>
        <a:p>
          <a:endParaRPr lang="en-US"/>
        </a:p>
      </dgm:t>
    </dgm:pt>
    <dgm:pt modelId="{CAB27D45-B7F0-4779-9928-9481F80EB058}" type="sibTrans" cxnId="{8731A2B4-08C7-4A59-9363-A8511EC54EA5}">
      <dgm:prSet/>
      <dgm:spPr/>
      <dgm:t>
        <a:bodyPr/>
        <a:lstStyle/>
        <a:p>
          <a:endParaRPr lang="en-US"/>
        </a:p>
      </dgm:t>
    </dgm:pt>
    <dgm:pt modelId="{5DE5A443-4978-404B-B12C-20829CE4FF72}">
      <dgm:prSet/>
      <dgm:spPr/>
      <dgm:t>
        <a:bodyPr/>
        <a:lstStyle/>
        <a:p>
          <a:r>
            <a:rPr lang="en-US"/>
            <a:t>Fluently communicative with levels of transparency</a:t>
          </a:r>
        </a:p>
      </dgm:t>
    </dgm:pt>
    <dgm:pt modelId="{47EE134B-0EE0-4D89-BC22-89456D521D5B}" type="parTrans" cxnId="{161E7F6D-BECC-4982-AB07-F3BE1FC405D2}">
      <dgm:prSet/>
      <dgm:spPr/>
      <dgm:t>
        <a:bodyPr/>
        <a:lstStyle/>
        <a:p>
          <a:endParaRPr lang="en-US"/>
        </a:p>
      </dgm:t>
    </dgm:pt>
    <dgm:pt modelId="{AA4D8E37-347F-4C4C-A0BC-31EA55F852A1}" type="sibTrans" cxnId="{161E7F6D-BECC-4982-AB07-F3BE1FC405D2}">
      <dgm:prSet/>
      <dgm:spPr/>
      <dgm:t>
        <a:bodyPr/>
        <a:lstStyle/>
        <a:p>
          <a:endParaRPr lang="en-US"/>
        </a:p>
      </dgm:t>
    </dgm:pt>
    <dgm:pt modelId="{B83B6207-A32F-4CF3-A08A-C0F493748A22}">
      <dgm:prSet/>
      <dgm:spPr/>
      <dgm:t>
        <a:bodyPr/>
        <a:lstStyle/>
        <a:p>
          <a:r>
            <a:rPr lang="en-US"/>
            <a:t>Courage with the ability to patiently stand </a:t>
          </a:r>
        </a:p>
      </dgm:t>
    </dgm:pt>
    <dgm:pt modelId="{81E9B5EF-5360-4E0B-A446-EB14A7F07190}" type="parTrans" cxnId="{30D130F2-1857-4A93-B5CD-B441DFE946CE}">
      <dgm:prSet/>
      <dgm:spPr/>
      <dgm:t>
        <a:bodyPr/>
        <a:lstStyle/>
        <a:p>
          <a:endParaRPr lang="en-US"/>
        </a:p>
      </dgm:t>
    </dgm:pt>
    <dgm:pt modelId="{6BFC4F7F-A4D1-47ED-BD33-46A5398BB71F}" type="sibTrans" cxnId="{30D130F2-1857-4A93-B5CD-B441DFE946CE}">
      <dgm:prSet/>
      <dgm:spPr/>
      <dgm:t>
        <a:bodyPr/>
        <a:lstStyle/>
        <a:p>
          <a:endParaRPr lang="en-US"/>
        </a:p>
      </dgm:t>
    </dgm:pt>
    <dgm:pt modelId="{0F2C7E64-BB22-4A60-8295-F30C8D48B93D}" type="pres">
      <dgm:prSet presAssocID="{9867F8BB-6609-4B78-B3FE-431E144689A2}" presName="root" presStyleCnt="0">
        <dgm:presLayoutVars>
          <dgm:dir/>
          <dgm:resizeHandles val="exact"/>
        </dgm:presLayoutVars>
      </dgm:prSet>
      <dgm:spPr/>
    </dgm:pt>
    <dgm:pt modelId="{13EF54F0-C062-40DC-A2CC-F4A7CA5B5C5D}" type="pres">
      <dgm:prSet presAssocID="{9867F8BB-6609-4B78-B3FE-431E144689A2}" presName="container" presStyleCnt="0">
        <dgm:presLayoutVars>
          <dgm:dir/>
          <dgm:resizeHandles val="exact"/>
        </dgm:presLayoutVars>
      </dgm:prSet>
      <dgm:spPr/>
    </dgm:pt>
    <dgm:pt modelId="{12127D1D-35E4-430D-A1B3-40271E291E3B}" type="pres">
      <dgm:prSet presAssocID="{8D50E6E4-9595-4894-ACF3-E406ECED0101}" presName="compNode" presStyleCnt="0"/>
      <dgm:spPr/>
    </dgm:pt>
    <dgm:pt modelId="{7727080F-5FB5-4A6B-BDDD-92FE38C3F61D}" type="pres">
      <dgm:prSet presAssocID="{8D50E6E4-9595-4894-ACF3-E406ECED0101}" presName="iconBgRect" presStyleLbl="bgShp" presStyleIdx="0" presStyleCnt="6"/>
      <dgm:spPr/>
    </dgm:pt>
    <dgm:pt modelId="{B7BDD1D2-48F4-471E-888C-300462C18D2B}" type="pres">
      <dgm:prSet presAssocID="{8D50E6E4-9595-4894-ACF3-E406ECED010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peKnot"/>
        </a:ext>
      </dgm:extLst>
    </dgm:pt>
    <dgm:pt modelId="{38CA7871-DA78-4A2A-AD6A-E5B36284282E}" type="pres">
      <dgm:prSet presAssocID="{8D50E6E4-9595-4894-ACF3-E406ECED0101}" presName="spaceRect" presStyleCnt="0"/>
      <dgm:spPr/>
    </dgm:pt>
    <dgm:pt modelId="{C2B6ECF3-D5F8-4848-A91E-71B69EE85538}" type="pres">
      <dgm:prSet presAssocID="{8D50E6E4-9595-4894-ACF3-E406ECED0101}" presName="textRect" presStyleLbl="revTx" presStyleIdx="0" presStyleCnt="6">
        <dgm:presLayoutVars>
          <dgm:chMax val="1"/>
          <dgm:chPref val="1"/>
        </dgm:presLayoutVars>
      </dgm:prSet>
      <dgm:spPr/>
    </dgm:pt>
    <dgm:pt modelId="{5D5CBED9-901D-4FAF-BBDF-3764E52D2CF9}" type="pres">
      <dgm:prSet presAssocID="{E5EAEB73-7D1E-4046-BF20-EC4D68801733}" presName="sibTrans" presStyleLbl="sibTrans2D1" presStyleIdx="0" presStyleCnt="0"/>
      <dgm:spPr/>
    </dgm:pt>
    <dgm:pt modelId="{54D3834C-B0CF-4D43-A001-91E92ACD8FB6}" type="pres">
      <dgm:prSet presAssocID="{39A56E89-A7A9-4BA9-BB2E-7F180C048961}" presName="compNode" presStyleCnt="0"/>
      <dgm:spPr/>
    </dgm:pt>
    <dgm:pt modelId="{2B549CEB-BCB9-436F-A8D6-46CC7CF7C2A2}" type="pres">
      <dgm:prSet presAssocID="{39A56E89-A7A9-4BA9-BB2E-7F180C048961}" presName="iconBgRect" presStyleLbl="bgShp" presStyleIdx="1" presStyleCnt="6"/>
      <dgm:spPr/>
    </dgm:pt>
    <dgm:pt modelId="{3B6180C9-EE9D-4692-AF24-FEAC7409A9C9}" type="pres">
      <dgm:prSet presAssocID="{39A56E89-A7A9-4BA9-BB2E-7F180C048961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bulb"/>
        </a:ext>
      </dgm:extLst>
    </dgm:pt>
    <dgm:pt modelId="{576677AB-8896-46C7-8F7F-261E1AD7D9B2}" type="pres">
      <dgm:prSet presAssocID="{39A56E89-A7A9-4BA9-BB2E-7F180C048961}" presName="spaceRect" presStyleCnt="0"/>
      <dgm:spPr/>
    </dgm:pt>
    <dgm:pt modelId="{95DD737A-09EC-4C5B-BCD7-FFCC3671D0FA}" type="pres">
      <dgm:prSet presAssocID="{39A56E89-A7A9-4BA9-BB2E-7F180C048961}" presName="textRect" presStyleLbl="revTx" presStyleIdx="1" presStyleCnt="6">
        <dgm:presLayoutVars>
          <dgm:chMax val="1"/>
          <dgm:chPref val="1"/>
        </dgm:presLayoutVars>
      </dgm:prSet>
      <dgm:spPr/>
    </dgm:pt>
    <dgm:pt modelId="{617DCA2F-D972-46D9-B141-743B436CD2A6}" type="pres">
      <dgm:prSet presAssocID="{CE66C993-08DC-46CB-A7FC-1BCE2D2D2CF1}" presName="sibTrans" presStyleLbl="sibTrans2D1" presStyleIdx="0" presStyleCnt="0"/>
      <dgm:spPr/>
    </dgm:pt>
    <dgm:pt modelId="{F2F21008-EB2A-4680-BDA0-889502E27CD8}" type="pres">
      <dgm:prSet presAssocID="{1B63CDAD-9CD1-467F-81F3-8FF26175C71F}" presName="compNode" presStyleCnt="0"/>
      <dgm:spPr/>
    </dgm:pt>
    <dgm:pt modelId="{918D539A-B2F4-4122-83E5-63169CDA437E}" type="pres">
      <dgm:prSet presAssocID="{1B63CDAD-9CD1-467F-81F3-8FF26175C71F}" presName="iconBgRect" presStyleLbl="bgShp" presStyleIdx="2" presStyleCnt="6"/>
      <dgm:spPr/>
    </dgm:pt>
    <dgm:pt modelId="{EDF83182-F842-46D9-92E7-A224C1DEE19B}" type="pres">
      <dgm:prSet presAssocID="{1B63CDAD-9CD1-467F-81F3-8FF26175C71F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"/>
        </a:ext>
      </dgm:extLst>
    </dgm:pt>
    <dgm:pt modelId="{7AAF479F-29F5-41C0-8AC8-71D04D6BEFAE}" type="pres">
      <dgm:prSet presAssocID="{1B63CDAD-9CD1-467F-81F3-8FF26175C71F}" presName="spaceRect" presStyleCnt="0"/>
      <dgm:spPr/>
    </dgm:pt>
    <dgm:pt modelId="{E3881B2B-13DF-48E8-920F-AF2BDDAB5521}" type="pres">
      <dgm:prSet presAssocID="{1B63CDAD-9CD1-467F-81F3-8FF26175C71F}" presName="textRect" presStyleLbl="revTx" presStyleIdx="2" presStyleCnt="6">
        <dgm:presLayoutVars>
          <dgm:chMax val="1"/>
          <dgm:chPref val="1"/>
        </dgm:presLayoutVars>
      </dgm:prSet>
      <dgm:spPr/>
    </dgm:pt>
    <dgm:pt modelId="{1FB2D83E-545D-45DE-ADD6-2F4E1F4B4593}" type="pres">
      <dgm:prSet presAssocID="{1FFEB2D8-8497-43CC-9C8E-0C7ABF71A526}" presName="sibTrans" presStyleLbl="sibTrans2D1" presStyleIdx="0" presStyleCnt="0"/>
      <dgm:spPr/>
    </dgm:pt>
    <dgm:pt modelId="{0A5A14F8-D2FB-4834-856E-919AAA6518DE}" type="pres">
      <dgm:prSet presAssocID="{5349FD70-C35B-4ACB-989C-B3F2E0BE6E32}" presName="compNode" presStyleCnt="0"/>
      <dgm:spPr/>
    </dgm:pt>
    <dgm:pt modelId="{9965979D-13A2-4448-8EED-85116D115837}" type="pres">
      <dgm:prSet presAssocID="{5349FD70-C35B-4ACB-989C-B3F2E0BE6E32}" presName="iconBgRect" presStyleLbl="bgShp" presStyleIdx="3" presStyleCnt="6"/>
      <dgm:spPr/>
    </dgm:pt>
    <dgm:pt modelId="{55E97ADD-152A-4213-A7B7-B98F7003CC0E}" type="pres">
      <dgm:prSet presAssocID="{5349FD70-C35B-4ACB-989C-B3F2E0BE6E32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F1F85CDD-9FA2-47FD-B57D-C6CF15B2869F}" type="pres">
      <dgm:prSet presAssocID="{5349FD70-C35B-4ACB-989C-B3F2E0BE6E32}" presName="spaceRect" presStyleCnt="0"/>
      <dgm:spPr/>
    </dgm:pt>
    <dgm:pt modelId="{F8499AC2-01C8-4BD9-939E-ACB541259502}" type="pres">
      <dgm:prSet presAssocID="{5349FD70-C35B-4ACB-989C-B3F2E0BE6E32}" presName="textRect" presStyleLbl="revTx" presStyleIdx="3" presStyleCnt="6">
        <dgm:presLayoutVars>
          <dgm:chMax val="1"/>
          <dgm:chPref val="1"/>
        </dgm:presLayoutVars>
      </dgm:prSet>
      <dgm:spPr/>
    </dgm:pt>
    <dgm:pt modelId="{214FA3BC-AAC2-486F-9416-B6CB9350CDA4}" type="pres">
      <dgm:prSet presAssocID="{CAB27D45-B7F0-4779-9928-9481F80EB058}" presName="sibTrans" presStyleLbl="sibTrans2D1" presStyleIdx="0" presStyleCnt="0"/>
      <dgm:spPr/>
    </dgm:pt>
    <dgm:pt modelId="{69019296-CC83-4CF9-8FBB-3615205337BD}" type="pres">
      <dgm:prSet presAssocID="{5DE5A443-4978-404B-B12C-20829CE4FF72}" presName="compNode" presStyleCnt="0"/>
      <dgm:spPr/>
    </dgm:pt>
    <dgm:pt modelId="{34E4BB0C-443A-4BEB-B563-DFBF3CC66E6D}" type="pres">
      <dgm:prSet presAssocID="{5DE5A443-4978-404B-B12C-20829CE4FF72}" presName="iconBgRect" presStyleLbl="bgShp" presStyleIdx="4" presStyleCnt="6"/>
      <dgm:spPr/>
    </dgm:pt>
    <dgm:pt modelId="{14FE434A-F37C-45B0-9A2D-339EF9A81C0F}" type="pres">
      <dgm:prSet presAssocID="{5DE5A443-4978-404B-B12C-20829CE4FF72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560BB472-B3C6-4C3F-9042-19C9E25328C0}" type="pres">
      <dgm:prSet presAssocID="{5DE5A443-4978-404B-B12C-20829CE4FF72}" presName="spaceRect" presStyleCnt="0"/>
      <dgm:spPr/>
    </dgm:pt>
    <dgm:pt modelId="{C3F5B069-9E23-4389-9775-C865D56350AD}" type="pres">
      <dgm:prSet presAssocID="{5DE5A443-4978-404B-B12C-20829CE4FF72}" presName="textRect" presStyleLbl="revTx" presStyleIdx="4" presStyleCnt="6">
        <dgm:presLayoutVars>
          <dgm:chMax val="1"/>
          <dgm:chPref val="1"/>
        </dgm:presLayoutVars>
      </dgm:prSet>
      <dgm:spPr/>
    </dgm:pt>
    <dgm:pt modelId="{4614321B-66B7-4A42-AC2D-96E605E9CEFB}" type="pres">
      <dgm:prSet presAssocID="{AA4D8E37-347F-4C4C-A0BC-31EA55F852A1}" presName="sibTrans" presStyleLbl="sibTrans2D1" presStyleIdx="0" presStyleCnt="0"/>
      <dgm:spPr/>
    </dgm:pt>
    <dgm:pt modelId="{6369C62F-BFB3-4EC0-8219-3F3DFF23FDB9}" type="pres">
      <dgm:prSet presAssocID="{B83B6207-A32F-4CF3-A08A-C0F493748A22}" presName="compNode" presStyleCnt="0"/>
      <dgm:spPr/>
    </dgm:pt>
    <dgm:pt modelId="{0296BE89-D359-4A58-A7B2-62AC1BA6A320}" type="pres">
      <dgm:prSet presAssocID="{B83B6207-A32F-4CF3-A08A-C0F493748A22}" presName="iconBgRect" presStyleLbl="bgShp" presStyleIdx="5" presStyleCnt="6"/>
      <dgm:spPr/>
    </dgm:pt>
    <dgm:pt modelId="{28F97AC1-FBAE-47DD-926E-A716A87D6AE6}" type="pres">
      <dgm:prSet presAssocID="{B83B6207-A32F-4CF3-A08A-C0F493748A22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2E56FDDB-E9A6-4A94-A74C-7778C21875CF}" type="pres">
      <dgm:prSet presAssocID="{B83B6207-A32F-4CF3-A08A-C0F493748A22}" presName="spaceRect" presStyleCnt="0"/>
      <dgm:spPr/>
    </dgm:pt>
    <dgm:pt modelId="{84C97FCF-D53F-4D5A-9AD6-0A2D64521133}" type="pres">
      <dgm:prSet presAssocID="{B83B6207-A32F-4CF3-A08A-C0F493748A22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8892A208-6CF2-40BF-B369-081ACF40669C}" type="presOf" srcId="{9867F8BB-6609-4B78-B3FE-431E144689A2}" destId="{0F2C7E64-BB22-4A60-8295-F30C8D48B93D}" srcOrd="0" destOrd="0" presId="urn:microsoft.com/office/officeart/2018/2/layout/IconCircleList"/>
    <dgm:cxn modelId="{AD6FE43D-ADE3-48A7-862B-E1420B3A7A7A}" type="presOf" srcId="{B83B6207-A32F-4CF3-A08A-C0F493748A22}" destId="{84C97FCF-D53F-4D5A-9AD6-0A2D64521133}" srcOrd="0" destOrd="0" presId="urn:microsoft.com/office/officeart/2018/2/layout/IconCircleList"/>
    <dgm:cxn modelId="{37A00863-EA1B-4109-8CE5-B9C0F879C4BE}" srcId="{9867F8BB-6609-4B78-B3FE-431E144689A2}" destId="{39A56E89-A7A9-4BA9-BB2E-7F180C048961}" srcOrd="1" destOrd="0" parTransId="{24762C06-E59C-4A19-8FB9-B3B640CDE4C1}" sibTransId="{CE66C993-08DC-46CB-A7FC-1BCE2D2D2CF1}"/>
    <dgm:cxn modelId="{161E7F6D-BECC-4982-AB07-F3BE1FC405D2}" srcId="{9867F8BB-6609-4B78-B3FE-431E144689A2}" destId="{5DE5A443-4978-404B-B12C-20829CE4FF72}" srcOrd="4" destOrd="0" parTransId="{47EE134B-0EE0-4D89-BC22-89456D521D5B}" sibTransId="{AA4D8E37-347F-4C4C-A0BC-31EA55F852A1}"/>
    <dgm:cxn modelId="{1625085A-6453-4703-BE74-F02B9C92728D}" type="presOf" srcId="{E5EAEB73-7D1E-4046-BF20-EC4D68801733}" destId="{5D5CBED9-901D-4FAF-BBDF-3764E52D2CF9}" srcOrd="0" destOrd="0" presId="urn:microsoft.com/office/officeart/2018/2/layout/IconCircleList"/>
    <dgm:cxn modelId="{C6EB687D-4125-4C1B-888B-1988AAD04101}" type="presOf" srcId="{5349FD70-C35B-4ACB-989C-B3F2E0BE6E32}" destId="{F8499AC2-01C8-4BD9-939E-ACB541259502}" srcOrd="0" destOrd="0" presId="urn:microsoft.com/office/officeart/2018/2/layout/IconCircleList"/>
    <dgm:cxn modelId="{57347A7E-C12F-44F6-B740-FE94BB90C18D}" srcId="{9867F8BB-6609-4B78-B3FE-431E144689A2}" destId="{1B63CDAD-9CD1-467F-81F3-8FF26175C71F}" srcOrd="2" destOrd="0" parTransId="{5DFC5281-8B04-40FC-9B51-A2581BAF3571}" sibTransId="{1FFEB2D8-8497-43CC-9C8E-0C7ABF71A526}"/>
    <dgm:cxn modelId="{B2937187-45BB-47DC-A37F-F31E4A695370}" type="presOf" srcId="{39A56E89-A7A9-4BA9-BB2E-7F180C048961}" destId="{95DD737A-09EC-4C5B-BCD7-FFCC3671D0FA}" srcOrd="0" destOrd="0" presId="urn:microsoft.com/office/officeart/2018/2/layout/IconCircleList"/>
    <dgm:cxn modelId="{6175D793-B60C-4283-B489-FEDCD8B6FFD4}" type="presOf" srcId="{1B63CDAD-9CD1-467F-81F3-8FF26175C71F}" destId="{E3881B2B-13DF-48E8-920F-AF2BDDAB5521}" srcOrd="0" destOrd="0" presId="urn:microsoft.com/office/officeart/2018/2/layout/IconCircleList"/>
    <dgm:cxn modelId="{15A5B2AA-2AE5-4876-B034-1C1AB69DBF05}" srcId="{9867F8BB-6609-4B78-B3FE-431E144689A2}" destId="{8D50E6E4-9595-4894-ACF3-E406ECED0101}" srcOrd="0" destOrd="0" parTransId="{46A592FD-4FED-48B6-B24F-45EA19799073}" sibTransId="{E5EAEB73-7D1E-4046-BF20-EC4D68801733}"/>
    <dgm:cxn modelId="{8731A2B4-08C7-4A59-9363-A8511EC54EA5}" srcId="{9867F8BB-6609-4B78-B3FE-431E144689A2}" destId="{5349FD70-C35B-4ACB-989C-B3F2E0BE6E32}" srcOrd="3" destOrd="0" parTransId="{920C1BCA-DFE1-4F2D-8D9B-ED4FC664BE3E}" sibTransId="{CAB27D45-B7F0-4779-9928-9481F80EB058}"/>
    <dgm:cxn modelId="{44C19BC9-53AF-4164-9CE1-75DCB677B113}" type="presOf" srcId="{8D50E6E4-9595-4894-ACF3-E406ECED0101}" destId="{C2B6ECF3-D5F8-4848-A91E-71B69EE85538}" srcOrd="0" destOrd="0" presId="urn:microsoft.com/office/officeart/2018/2/layout/IconCircleList"/>
    <dgm:cxn modelId="{34FA25DC-E65F-457C-B0F7-BBF9305D3A6B}" type="presOf" srcId="{AA4D8E37-347F-4C4C-A0BC-31EA55F852A1}" destId="{4614321B-66B7-4A42-AC2D-96E605E9CEFB}" srcOrd="0" destOrd="0" presId="urn:microsoft.com/office/officeart/2018/2/layout/IconCircleList"/>
    <dgm:cxn modelId="{179CC3E8-A7CF-4BD7-AF5D-30661A7DE635}" type="presOf" srcId="{CE66C993-08DC-46CB-A7FC-1BCE2D2D2CF1}" destId="{617DCA2F-D972-46D9-B141-743B436CD2A6}" srcOrd="0" destOrd="0" presId="urn:microsoft.com/office/officeart/2018/2/layout/IconCircleList"/>
    <dgm:cxn modelId="{30D130F2-1857-4A93-B5CD-B441DFE946CE}" srcId="{9867F8BB-6609-4B78-B3FE-431E144689A2}" destId="{B83B6207-A32F-4CF3-A08A-C0F493748A22}" srcOrd="5" destOrd="0" parTransId="{81E9B5EF-5360-4E0B-A446-EB14A7F07190}" sibTransId="{6BFC4F7F-A4D1-47ED-BD33-46A5398BB71F}"/>
    <dgm:cxn modelId="{EEDDCFF2-3E72-46BC-B2F9-D5F5FA1A4C59}" type="presOf" srcId="{1FFEB2D8-8497-43CC-9C8E-0C7ABF71A526}" destId="{1FB2D83E-545D-45DE-ADD6-2F4E1F4B4593}" srcOrd="0" destOrd="0" presId="urn:microsoft.com/office/officeart/2018/2/layout/IconCircleList"/>
    <dgm:cxn modelId="{67DFECF3-6DEF-4F9A-A540-E6BC25221134}" type="presOf" srcId="{CAB27D45-B7F0-4779-9928-9481F80EB058}" destId="{214FA3BC-AAC2-486F-9416-B6CB9350CDA4}" srcOrd="0" destOrd="0" presId="urn:microsoft.com/office/officeart/2018/2/layout/IconCircleList"/>
    <dgm:cxn modelId="{E4CCA0FD-532F-49A4-9F5F-288E33C72657}" type="presOf" srcId="{5DE5A443-4978-404B-B12C-20829CE4FF72}" destId="{C3F5B069-9E23-4389-9775-C865D56350AD}" srcOrd="0" destOrd="0" presId="urn:microsoft.com/office/officeart/2018/2/layout/IconCircleList"/>
    <dgm:cxn modelId="{B3717FCE-565B-43CA-9C66-443F16BDC68F}" type="presParOf" srcId="{0F2C7E64-BB22-4A60-8295-F30C8D48B93D}" destId="{13EF54F0-C062-40DC-A2CC-F4A7CA5B5C5D}" srcOrd="0" destOrd="0" presId="urn:microsoft.com/office/officeart/2018/2/layout/IconCircleList"/>
    <dgm:cxn modelId="{7E2E2C8D-6B44-4445-A643-738392F0F7D3}" type="presParOf" srcId="{13EF54F0-C062-40DC-A2CC-F4A7CA5B5C5D}" destId="{12127D1D-35E4-430D-A1B3-40271E291E3B}" srcOrd="0" destOrd="0" presId="urn:microsoft.com/office/officeart/2018/2/layout/IconCircleList"/>
    <dgm:cxn modelId="{E0417667-89FC-4BAA-9EAB-0D718359FF6B}" type="presParOf" srcId="{12127D1D-35E4-430D-A1B3-40271E291E3B}" destId="{7727080F-5FB5-4A6B-BDDD-92FE38C3F61D}" srcOrd="0" destOrd="0" presId="urn:microsoft.com/office/officeart/2018/2/layout/IconCircleList"/>
    <dgm:cxn modelId="{1F2758A9-E7D2-4D95-9B40-E5E9C9D67F1A}" type="presParOf" srcId="{12127D1D-35E4-430D-A1B3-40271E291E3B}" destId="{B7BDD1D2-48F4-471E-888C-300462C18D2B}" srcOrd="1" destOrd="0" presId="urn:microsoft.com/office/officeart/2018/2/layout/IconCircleList"/>
    <dgm:cxn modelId="{3B0A3776-F028-4656-A5EE-E4E3D4E73676}" type="presParOf" srcId="{12127D1D-35E4-430D-A1B3-40271E291E3B}" destId="{38CA7871-DA78-4A2A-AD6A-E5B36284282E}" srcOrd="2" destOrd="0" presId="urn:microsoft.com/office/officeart/2018/2/layout/IconCircleList"/>
    <dgm:cxn modelId="{62FCC86C-5B27-42BF-9A1B-6868614C1009}" type="presParOf" srcId="{12127D1D-35E4-430D-A1B3-40271E291E3B}" destId="{C2B6ECF3-D5F8-4848-A91E-71B69EE85538}" srcOrd="3" destOrd="0" presId="urn:microsoft.com/office/officeart/2018/2/layout/IconCircleList"/>
    <dgm:cxn modelId="{01641010-193D-4A4A-A136-C94A0E68C391}" type="presParOf" srcId="{13EF54F0-C062-40DC-A2CC-F4A7CA5B5C5D}" destId="{5D5CBED9-901D-4FAF-BBDF-3764E52D2CF9}" srcOrd="1" destOrd="0" presId="urn:microsoft.com/office/officeart/2018/2/layout/IconCircleList"/>
    <dgm:cxn modelId="{C8D97735-9142-41F7-9DD5-819A99C46231}" type="presParOf" srcId="{13EF54F0-C062-40DC-A2CC-F4A7CA5B5C5D}" destId="{54D3834C-B0CF-4D43-A001-91E92ACD8FB6}" srcOrd="2" destOrd="0" presId="urn:microsoft.com/office/officeart/2018/2/layout/IconCircleList"/>
    <dgm:cxn modelId="{62122E05-C0CA-41B3-B1F7-DFCB7A056754}" type="presParOf" srcId="{54D3834C-B0CF-4D43-A001-91E92ACD8FB6}" destId="{2B549CEB-BCB9-436F-A8D6-46CC7CF7C2A2}" srcOrd="0" destOrd="0" presId="urn:microsoft.com/office/officeart/2018/2/layout/IconCircleList"/>
    <dgm:cxn modelId="{EEE86031-C102-4C39-81AF-804CD5FA3CC9}" type="presParOf" srcId="{54D3834C-B0CF-4D43-A001-91E92ACD8FB6}" destId="{3B6180C9-EE9D-4692-AF24-FEAC7409A9C9}" srcOrd="1" destOrd="0" presId="urn:microsoft.com/office/officeart/2018/2/layout/IconCircleList"/>
    <dgm:cxn modelId="{9C27CB6B-FD52-4962-9520-2A4211A960D5}" type="presParOf" srcId="{54D3834C-B0CF-4D43-A001-91E92ACD8FB6}" destId="{576677AB-8896-46C7-8F7F-261E1AD7D9B2}" srcOrd="2" destOrd="0" presId="urn:microsoft.com/office/officeart/2018/2/layout/IconCircleList"/>
    <dgm:cxn modelId="{88204426-801C-4011-B773-0560BCC02A7E}" type="presParOf" srcId="{54D3834C-B0CF-4D43-A001-91E92ACD8FB6}" destId="{95DD737A-09EC-4C5B-BCD7-FFCC3671D0FA}" srcOrd="3" destOrd="0" presId="urn:microsoft.com/office/officeart/2018/2/layout/IconCircleList"/>
    <dgm:cxn modelId="{5B92A9FA-9975-40DA-B97A-FB934B802677}" type="presParOf" srcId="{13EF54F0-C062-40DC-A2CC-F4A7CA5B5C5D}" destId="{617DCA2F-D972-46D9-B141-743B436CD2A6}" srcOrd="3" destOrd="0" presId="urn:microsoft.com/office/officeart/2018/2/layout/IconCircleList"/>
    <dgm:cxn modelId="{C7B87205-E78F-40FF-A28B-A1A47CED0AF3}" type="presParOf" srcId="{13EF54F0-C062-40DC-A2CC-F4A7CA5B5C5D}" destId="{F2F21008-EB2A-4680-BDA0-889502E27CD8}" srcOrd="4" destOrd="0" presId="urn:microsoft.com/office/officeart/2018/2/layout/IconCircleList"/>
    <dgm:cxn modelId="{7A34321E-5F35-45C0-93E4-45CE4CE5037B}" type="presParOf" srcId="{F2F21008-EB2A-4680-BDA0-889502E27CD8}" destId="{918D539A-B2F4-4122-83E5-63169CDA437E}" srcOrd="0" destOrd="0" presId="urn:microsoft.com/office/officeart/2018/2/layout/IconCircleList"/>
    <dgm:cxn modelId="{97B7DC5E-7E80-4E35-A14B-050E1F3013BB}" type="presParOf" srcId="{F2F21008-EB2A-4680-BDA0-889502E27CD8}" destId="{EDF83182-F842-46D9-92E7-A224C1DEE19B}" srcOrd="1" destOrd="0" presId="urn:microsoft.com/office/officeart/2018/2/layout/IconCircleList"/>
    <dgm:cxn modelId="{A63111CD-2F4F-4611-8420-CB4BA3317F6E}" type="presParOf" srcId="{F2F21008-EB2A-4680-BDA0-889502E27CD8}" destId="{7AAF479F-29F5-41C0-8AC8-71D04D6BEFAE}" srcOrd="2" destOrd="0" presId="urn:microsoft.com/office/officeart/2018/2/layout/IconCircleList"/>
    <dgm:cxn modelId="{BC5D607A-75B5-4A5B-BFAB-B752D29955A3}" type="presParOf" srcId="{F2F21008-EB2A-4680-BDA0-889502E27CD8}" destId="{E3881B2B-13DF-48E8-920F-AF2BDDAB5521}" srcOrd="3" destOrd="0" presId="urn:microsoft.com/office/officeart/2018/2/layout/IconCircleList"/>
    <dgm:cxn modelId="{5E3E5074-4100-46DD-9FAE-CEB02DDCCA30}" type="presParOf" srcId="{13EF54F0-C062-40DC-A2CC-F4A7CA5B5C5D}" destId="{1FB2D83E-545D-45DE-ADD6-2F4E1F4B4593}" srcOrd="5" destOrd="0" presId="urn:microsoft.com/office/officeart/2018/2/layout/IconCircleList"/>
    <dgm:cxn modelId="{3392D170-314B-4473-8846-46E1A5F666F7}" type="presParOf" srcId="{13EF54F0-C062-40DC-A2CC-F4A7CA5B5C5D}" destId="{0A5A14F8-D2FB-4834-856E-919AAA6518DE}" srcOrd="6" destOrd="0" presId="urn:microsoft.com/office/officeart/2018/2/layout/IconCircleList"/>
    <dgm:cxn modelId="{6B8A128D-1CBD-4806-8DB6-F89EE35323A7}" type="presParOf" srcId="{0A5A14F8-D2FB-4834-856E-919AAA6518DE}" destId="{9965979D-13A2-4448-8EED-85116D115837}" srcOrd="0" destOrd="0" presId="urn:microsoft.com/office/officeart/2018/2/layout/IconCircleList"/>
    <dgm:cxn modelId="{9B45B4E1-00CB-48AE-8E82-6BA5E577F01A}" type="presParOf" srcId="{0A5A14F8-D2FB-4834-856E-919AAA6518DE}" destId="{55E97ADD-152A-4213-A7B7-B98F7003CC0E}" srcOrd="1" destOrd="0" presId="urn:microsoft.com/office/officeart/2018/2/layout/IconCircleList"/>
    <dgm:cxn modelId="{5C262E5F-D803-43D1-98AE-B38E83BC9F43}" type="presParOf" srcId="{0A5A14F8-D2FB-4834-856E-919AAA6518DE}" destId="{F1F85CDD-9FA2-47FD-B57D-C6CF15B2869F}" srcOrd="2" destOrd="0" presId="urn:microsoft.com/office/officeart/2018/2/layout/IconCircleList"/>
    <dgm:cxn modelId="{30489A3A-2219-4276-B887-D421C5067994}" type="presParOf" srcId="{0A5A14F8-D2FB-4834-856E-919AAA6518DE}" destId="{F8499AC2-01C8-4BD9-939E-ACB541259502}" srcOrd="3" destOrd="0" presId="urn:microsoft.com/office/officeart/2018/2/layout/IconCircleList"/>
    <dgm:cxn modelId="{8583F087-8EA6-45D3-8405-5B89C52F35B7}" type="presParOf" srcId="{13EF54F0-C062-40DC-A2CC-F4A7CA5B5C5D}" destId="{214FA3BC-AAC2-486F-9416-B6CB9350CDA4}" srcOrd="7" destOrd="0" presId="urn:microsoft.com/office/officeart/2018/2/layout/IconCircleList"/>
    <dgm:cxn modelId="{A1751F71-0544-447A-87CB-91FEAEFAA7CA}" type="presParOf" srcId="{13EF54F0-C062-40DC-A2CC-F4A7CA5B5C5D}" destId="{69019296-CC83-4CF9-8FBB-3615205337BD}" srcOrd="8" destOrd="0" presId="urn:microsoft.com/office/officeart/2018/2/layout/IconCircleList"/>
    <dgm:cxn modelId="{77D579C4-0C01-4E71-B1F8-98BE1484E6CB}" type="presParOf" srcId="{69019296-CC83-4CF9-8FBB-3615205337BD}" destId="{34E4BB0C-443A-4BEB-B563-DFBF3CC66E6D}" srcOrd="0" destOrd="0" presId="urn:microsoft.com/office/officeart/2018/2/layout/IconCircleList"/>
    <dgm:cxn modelId="{49CDCF8B-3E54-441E-B6CC-D00AAA6385DE}" type="presParOf" srcId="{69019296-CC83-4CF9-8FBB-3615205337BD}" destId="{14FE434A-F37C-45B0-9A2D-339EF9A81C0F}" srcOrd="1" destOrd="0" presId="urn:microsoft.com/office/officeart/2018/2/layout/IconCircleList"/>
    <dgm:cxn modelId="{F15E1D72-D4BE-4949-A713-7F3A192A73C7}" type="presParOf" srcId="{69019296-CC83-4CF9-8FBB-3615205337BD}" destId="{560BB472-B3C6-4C3F-9042-19C9E25328C0}" srcOrd="2" destOrd="0" presId="urn:microsoft.com/office/officeart/2018/2/layout/IconCircleList"/>
    <dgm:cxn modelId="{B4170F17-55BE-42F8-A2A1-FE34B40266F7}" type="presParOf" srcId="{69019296-CC83-4CF9-8FBB-3615205337BD}" destId="{C3F5B069-9E23-4389-9775-C865D56350AD}" srcOrd="3" destOrd="0" presId="urn:microsoft.com/office/officeart/2018/2/layout/IconCircleList"/>
    <dgm:cxn modelId="{3E8170F2-50FD-4ADA-A1E4-087017860C4D}" type="presParOf" srcId="{13EF54F0-C062-40DC-A2CC-F4A7CA5B5C5D}" destId="{4614321B-66B7-4A42-AC2D-96E605E9CEFB}" srcOrd="9" destOrd="0" presId="urn:microsoft.com/office/officeart/2018/2/layout/IconCircleList"/>
    <dgm:cxn modelId="{3543F29E-5BFF-41FE-9272-EA13CB3F2218}" type="presParOf" srcId="{13EF54F0-C062-40DC-A2CC-F4A7CA5B5C5D}" destId="{6369C62F-BFB3-4EC0-8219-3F3DFF23FDB9}" srcOrd="10" destOrd="0" presId="urn:microsoft.com/office/officeart/2018/2/layout/IconCircleList"/>
    <dgm:cxn modelId="{6ECE5079-C877-4A57-827F-63C50A98E040}" type="presParOf" srcId="{6369C62F-BFB3-4EC0-8219-3F3DFF23FDB9}" destId="{0296BE89-D359-4A58-A7B2-62AC1BA6A320}" srcOrd="0" destOrd="0" presId="urn:microsoft.com/office/officeart/2018/2/layout/IconCircleList"/>
    <dgm:cxn modelId="{E9CF3498-6528-4566-B33E-441BDD92EE60}" type="presParOf" srcId="{6369C62F-BFB3-4EC0-8219-3F3DFF23FDB9}" destId="{28F97AC1-FBAE-47DD-926E-A716A87D6AE6}" srcOrd="1" destOrd="0" presId="urn:microsoft.com/office/officeart/2018/2/layout/IconCircleList"/>
    <dgm:cxn modelId="{71750874-92C3-4B38-909B-1E3C33CE816C}" type="presParOf" srcId="{6369C62F-BFB3-4EC0-8219-3F3DFF23FDB9}" destId="{2E56FDDB-E9A6-4A94-A74C-7778C21875CF}" srcOrd="2" destOrd="0" presId="urn:microsoft.com/office/officeart/2018/2/layout/IconCircleList"/>
    <dgm:cxn modelId="{755F0821-53A5-4971-8702-ACE3A911DD4B}" type="presParOf" srcId="{6369C62F-BFB3-4EC0-8219-3F3DFF23FDB9}" destId="{84C97FCF-D53F-4D5A-9AD6-0A2D64521133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2BCE57-0552-4BEA-94F4-FD5197A0B676}">
      <dsp:nvSpPr>
        <dsp:cNvPr id="0" name=""/>
        <dsp:cNvSpPr/>
      </dsp:nvSpPr>
      <dsp:spPr>
        <a:xfrm>
          <a:off x="0" y="3441203"/>
          <a:ext cx="2236635" cy="7528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9069" tIns="184912" rIns="159069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Identify</a:t>
          </a:r>
        </a:p>
      </dsp:txBody>
      <dsp:txXfrm>
        <a:off x="0" y="3441203"/>
        <a:ext cx="2236635" cy="752851"/>
      </dsp:txXfrm>
    </dsp:sp>
    <dsp:sp modelId="{79EB265A-467C-45CA-A2A6-762160E1BA1A}">
      <dsp:nvSpPr>
        <dsp:cNvPr id="0" name=""/>
        <dsp:cNvSpPr/>
      </dsp:nvSpPr>
      <dsp:spPr>
        <a:xfrm>
          <a:off x="2236635" y="3441203"/>
          <a:ext cx="6709905" cy="752851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6109" tIns="190500" rIns="136109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Identify key concepts in the desire to move towards leadership</a:t>
          </a:r>
        </a:p>
      </dsp:txBody>
      <dsp:txXfrm>
        <a:off x="2236635" y="3441203"/>
        <a:ext cx="6709905" cy="752851"/>
      </dsp:txXfrm>
    </dsp:sp>
    <dsp:sp modelId="{D8DAFBDC-E7AE-4CD7-9198-2455644DF309}">
      <dsp:nvSpPr>
        <dsp:cNvPr id="0" name=""/>
        <dsp:cNvSpPr/>
      </dsp:nvSpPr>
      <dsp:spPr>
        <a:xfrm rot="10800000">
          <a:off x="0" y="2294611"/>
          <a:ext cx="2236635" cy="115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9069" tIns="184912" rIns="159069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Understand</a:t>
          </a:r>
        </a:p>
      </dsp:txBody>
      <dsp:txXfrm rot="-10800000">
        <a:off x="0" y="2294611"/>
        <a:ext cx="2236635" cy="752625"/>
      </dsp:txXfrm>
    </dsp:sp>
    <dsp:sp modelId="{7A6153DA-5DED-4E33-BA2B-27B66E3945BE}">
      <dsp:nvSpPr>
        <dsp:cNvPr id="0" name=""/>
        <dsp:cNvSpPr/>
      </dsp:nvSpPr>
      <dsp:spPr>
        <a:xfrm>
          <a:off x="2236635" y="2294611"/>
          <a:ext cx="6709905" cy="7526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6109" tIns="190500" rIns="136109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Understand the value of both skillsets (and if you have/want them)</a:t>
          </a:r>
        </a:p>
      </dsp:txBody>
      <dsp:txXfrm>
        <a:off x="2236635" y="2294611"/>
        <a:ext cx="6709905" cy="752625"/>
      </dsp:txXfrm>
    </dsp:sp>
    <dsp:sp modelId="{A69383C8-60FC-4403-96C7-AAE850B458D0}">
      <dsp:nvSpPr>
        <dsp:cNvPr id="0" name=""/>
        <dsp:cNvSpPr/>
      </dsp:nvSpPr>
      <dsp:spPr>
        <a:xfrm rot="10800000">
          <a:off x="0" y="1148018"/>
          <a:ext cx="2236635" cy="115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9069" tIns="184912" rIns="159069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Distinguish</a:t>
          </a:r>
        </a:p>
      </dsp:txBody>
      <dsp:txXfrm rot="-10800000">
        <a:off x="0" y="1148018"/>
        <a:ext cx="2236635" cy="752625"/>
      </dsp:txXfrm>
    </dsp:sp>
    <dsp:sp modelId="{3E90F2BF-1C46-48ED-8E02-7F65A8B2F509}">
      <dsp:nvSpPr>
        <dsp:cNvPr id="0" name=""/>
        <dsp:cNvSpPr/>
      </dsp:nvSpPr>
      <dsp:spPr>
        <a:xfrm>
          <a:off x="2236635" y="1148018"/>
          <a:ext cx="6709905" cy="7526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6109" tIns="190500" rIns="136109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Distinguish what is leading/leadership</a:t>
          </a:r>
        </a:p>
      </dsp:txBody>
      <dsp:txXfrm>
        <a:off x="2236635" y="1148018"/>
        <a:ext cx="6709905" cy="752625"/>
      </dsp:txXfrm>
    </dsp:sp>
    <dsp:sp modelId="{A4C09930-1620-470A-9F24-45929C8D7A95}">
      <dsp:nvSpPr>
        <dsp:cNvPr id="0" name=""/>
        <dsp:cNvSpPr/>
      </dsp:nvSpPr>
      <dsp:spPr>
        <a:xfrm rot="10800000">
          <a:off x="0" y="1426"/>
          <a:ext cx="2236635" cy="1157885"/>
        </a:xfrm>
        <a:prstGeom prst="upArrowCallout">
          <a:avLst>
            <a:gd name="adj1" fmla="val 5000"/>
            <a:gd name="adj2" fmla="val 10000"/>
            <a:gd name="adj3" fmla="val 15000"/>
            <a:gd name="adj4" fmla="val 64977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lumMod val="11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0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dist="38100" dir="5400000" rotWithShape="0">
            <a:srgbClr val="00000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9069" tIns="184912" rIns="159069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Specify</a:t>
          </a:r>
        </a:p>
      </dsp:txBody>
      <dsp:txXfrm rot="-10800000">
        <a:off x="0" y="1426"/>
        <a:ext cx="2236635" cy="752625"/>
      </dsp:txXfrm>
    </dsp:sp>
    <dsp:sp modelId="{397511D8-0FDD-455F-ABD3-E99ADA7B8111}">
      <dsp:nvSpPr>
        <dsp:cNvPr id="0" name=""/>
        <dsp:cNvSpPr/>
      </dsp:nvSpPr>
      <dsp:spPr>
        <a:xfrm>
          <a:off x="2236635" y="1426"/>
          <a:ext cx="6709905" cy="752625"/>
        </a:xfrm>
        <a:prstGeom prst="rect">
          <a:avLst/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6109" tIns="190500" rIns="136109" bIns="19050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Specify what is managing/management</a:t>
          </a:r>
        </a:p>
      </dsp:txBody>
      <dsp:txXfrm>
        <a:off x="2236635" y="1426"/>
        <a:ext cx="6709905" cy="75262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7080F-5FB5-4A6B-BDDD-92FE38C3F61D}">
      <dsp:nvSpPr>
        <dsp:cNvPr id="0" name=""/>
        <dsp:cNvSpPr/>
      </dsp:nvSpPr>
      <dsp:spPr>
        <a:xfrm>
          <a:off x="1067700" y="31941"/>
          <a:ext cx="901711" cy="90171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BDD1D2-48F4-471E-888C-300462C18D2B}">
      <dsp:nvSpPr>
        <dsp:cNvPr id="0" name=""/>
        <dsp:cNvSpPr/>
      </dsp:nvSpPr>
      <dsp:spPr>
        <a:xfrm>
          <a:off x="1257059" y="221301"/>
          <a:ext cx="522992" cy="52299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B6ECF3-D5F8-4848-A91E-71B69EE85538}">
      <dsp:nvSpPr>
        <dsp:cNvPr id="0" name=""/>
        <dsp:cNvSpPr/>
      </dsp:nvSpPr>
      <dsp:spPr>
        <a:xfrm>
          <a:off x="2162635" y="31941"/>
          <a:ext cx="2125462" cy="901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Resiliency interwoven with concern </a:t>
          </a:r>
        </a:p>
      </dsp:txBody>
      <dsp:txXfrm>
        <a:off x="2162635" y="31941"/>
        <a:ext cx="2125462" cy="901711"/>
      </dsp:txXfrm>
    </dsp:sp>
    <dsp:sp modelId="{2B549CEB-BCB9-436F-A8D6-46CC7CF7C2A2}">
      <dsp:nvSpPr>
        <dsp:cNvPr id="0" name=""/>
        <dsp:cNvSpPr/>
      </dsp:nvSpPr>
      <dsp:spPr>
        <a:xfrm>
          <a:off x="4658443" y="31941"/>
          <a:ext cx="901711" cy="90171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6180C9-EE9D-4692-AF24-FEAC7409A9C9}">
      <dsp:nvSpPr>
        <dsp:cNvPr id="0" name=""/>
        <dsp:cNvSpPr/>
      </dsp:nvSpPr>
      <dsp:spPr>
        <a:xfrm>
          <a:off x="4847802" y="221301"/>
          <a:ext cx="522992" cy="5229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DD737A-09EC-4C5B-BCD7-FFCC3671D0FA}">
      <dsp:nvSpPr>
        <dsp:cNvPr id="0" name=""/>
        <dsp:cNvSpPr/>
      </dsp:nvSpPr>
      <dsp:spPr>
        <a:xfrm>
          <a:off x="5753378" y="31941"/>
          <a:ext cx="2125462" cy="901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Flexibility emboldened with creativity</a:t>
          </a:r>
        </a:p>
      </dsp:txBody>
      <dsp:txXfrm>
        <a:off x="5753378" y="31941"/>
        <a:ext cx="2125462" cy="901711"/>
      </dsp:txXfrm>
    </dsp:sp>
    <dsp:sp modelId="{918D539A-B2F4-4122-83E5-63169CDA437E}">
      <dsp:nvSpPr>
        <dsp:cNvPr id="0" name=""/>
        <dsp:cNvSpPr/>
      </dsp:nvSpPr>
      <dsp:spPr>
        <a:xfrm>
          <a:off x="1067700" y="1646884"/>
          <a:ext cx="901711" cy="90171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F83182-F842-46D9-92E7-A224C1DEE19B}">
      <dsp:nvSpPr>
        <dsp:cNvPr id="0" name=""/>
        <dsp:cNvSpPr/>
      </dsp:nvSpPr>
      <dsp:spPr>
        <a:xfrm>
          <a:off x="1257059" y="1836244"/>
          <a:ext cx="522992" cy="52299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881B2B-13DF-48E8-920F-AF2BDDAB5521}">
      <dsp:nvSpPr>
        <dsp:cNvPr id="0" name=""/>
        <dsp:cNvSpPr/>
      </dsp:nvSpPr>
      <dsp:spPr>
        <a:xfrm>
          <a:off x="2162635" y="1646884"/>
          <a:ext cx="2125462" cy="901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Humility mixed with empathy</a:t>
          </a:r>
        </a:p>
      </dsp:txBody>
      <dsp:txXfrm>
        <a:off x="2162635" y="1646884"/>
        <a:ext cx="2125462" cy="901711"/>
      </dsp:txXfrm>
    </dsp:sp>
    <dsp:sp modelId="{9965979D-13A2-4448-8EED-85116D115837}">
      <dsp:nvSpPr>
        <dsp:cNvPr id="0" name=""/>
        <dsp:cNvSpPr/>
      </dsp:nvSpPr>
      <dsp:spPr>
        <a:xfrm>
          <a:off x="4658443" y="1646884"/>
          <a:ext cx="901711" cy="90171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5E97ADD-152A-4213-A7B7-B98F7003CC0E}">
      <dsp:nvSpPr>
        <dsp:cNvPr id="0" name=""/>
        <dsp:cNvSpPr/>
      </dsp:nvSpPr>
      <dsp:spPr>
        <a:xfrm>
          <a:off x="4847802" y="1836244"/>
          <a:ext cx="522992" cy="522992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499AC2-01C8-4BD9-939E-ACB541259502}">
      <dsp:nvSpPr>
        <dsp:cNvPr id="0" name=""/>
        <dsp:cNvSpPr/>
      </dsp:nvSpPr>
      <dsp:spPr>
        <a:xfrm>
          <a:off x="5753378" y="1646884"/>
          <a:ext cx="2125462" cy="901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Responsibility reinforced with accountability </a:t>
          </a:r>
        </a:p>
      </dsp:txBody>
      <dsp:txXfrm>
        <a:off x="5753378" y="1646884"/>
        <a:ext cx="2125462" cy="901711"/>
      </dsp:txXfrm>
    </dsp:sp>
    <dsp:sp modelId="{34E4BB0C-443A-4BEB-B563-DFBF3CC66E6D}">
      <dsp:nvSpPr>
        <dsp:cNvPr id="0" name=""/>
        <dsp:cNvSpPr/>
      </dsp:nvSpPr>
      <dsp:spPr>
        <a:xfrm>
          <a:off x="1067700" y="3261827"/>
          <a:ext cx="901711" cy="90171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FE434A-F37C-45B0-9A2D-339EF9A81C0F}">
      <dsp:nvSpPr>
        <dsp:cNvPr id="0" name=""/>
        <dsp:cNvSpPr/>
      </dsp:nvSpPr>
      <dsp:spPr>
        <a:xfrm>
          <a:off x="1257059" y="3451187"/>
          <a:ext cx="522992" cy="522992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F5B069-9E23-4389-9775-C865D56350AD}">
      <dsp:nvSpPr>
        <dsp:cNvPr id="0" name=""/>
        <dsp:cNvSpPr/>
      </dsp:nvSpPr>
      <dsp:spPr>
        <a:xfrm>
          <a:off x="2162635" y="3261827"/>
          <a:ext cx="2125462" cy="901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Fluently communicative with levels of transparency</a:t>
          </a:r>
        </a:p>
      </dsp:txBody>
      <dsp:txXfrm>
        <a:off x="2162635" y="3261827"/>
        <a:ext cx="2125462" cy="901711"/>
      </dsp:txXfrm>
    </dsp:sp>
    <dsp:sp modelId="{0296BE89-D359-4A58-A7B2-62AC1BA6A320}">
      <dsp:nvSpPr>
        <dsp:cNvPr id="0" name=""/>
        <dsp:cNvSpPr/>
      </dsp:nvSpPr>
      <dsp:spPr>
        <a:xfrm>
          <a:off x="4658443" y="3261827"/>
          <a:ext cx="901711" cy="901711"/>
        </a:xfrm>
        <a:prstGeom prst="ellipse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F97AC1-FBAE-47DD-926E-A716A87D6AE6}">
      <dsp:nvSpPr>
        <dsp:cNvPr id="0" name=""/>
        <dsp:cNvSpPr/>
      </dsp:nvSpPr>
      <dsp:spPr>
        <a:xfrm>
          <a:off x="4847802" y="3451187"/>
          <a:ext cx="522992" cy="522992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C97FCF-D53F-4D5A-9AD6-0A2D64521133}">
      <dsp:nvSpPr>
        <dsp:cNvPr id="0" name=""/>
        <dsp:cNvSpPr/>
      </dsp:nvSpPr>
      <dsp:spPr>
        <a:xfrm>
          <a:off x="5753378" y="3261827"/>
          <a:ext cx="2125462" cy="9017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Courage with the ability to patiently stand </a:t>
          </a:r>
        </a:p>
      </dsp:txBody>
      <dsp:txXfrm>
        <a:off x="5753378" y="3261827"/>
        <a:ext cx="2125462" cy="9017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6/7/layout/VerticalDownArrowProcess">
  <dgm:title val="Vertical Down Arrow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36"/>
      <dgm:constr type="primFontSz" for="des" forName="parentTextArrow" refType="primFontSz" refFor="des" refForName="parentTextBox" op="equ"/>
      <dgm:constr type="primFontSz" for="des" forName="descendantArrow" val="24"/>
      <dgm:constr type="primFontSz" for="des" forName="descendantArrow" refType="primFontSz" refFor="des" refForName="parentTextArrow" op="lte"/>
      <dgm:constr type="primFontSz" for="des" forName="descendantBox" refType="primFontSz" refFor="des" refForName="parentTextArrow" op="lte"/>
      <dgm:constr type="primFontSz" for="des" forName="descendantBox" refType="primFontSz" refFor="des" refForName="parentTextBox" op="lte"/>
      <dgm:constr type="primFontSz" for="des" forName="descendantArrow" refType="primFontSz" refFor="des" refForName="parentTextBox" op="lte"/>
      <dgm:constr type="primFontSz" for="des" forName="descendantBox" refType="primFontSz" refFor="des" refForName="descendan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Box" refType="w" fact="0.25"/>
              <dgm:constr type="h" for="ch" forName="parentTextBox" refType="h"/>
              <dgm:constr type="t" for="ch" forName="parentTextBox"/>
              <dgm:constr type="w" for="ch" forName="descendantBox" refType="w" fact="0.75"/>
              <dgm:constr type="l" for="ch" forName="descendantBox" refType="w" fact="0.25"/>
              <dgm:constr type="b" for="ch" forName="descendantBox" refType="h"/>
              <dgm:constr type="h" for="ch" forName="descendantBox" refType="h"/>
            </dgm:constrLst>
            <dgm:ruleLst/>
            <dgm:layoutNode name="parentTextBox" styleLbl="alignNode1">
              <dgm:alg type="tx"/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descendantBox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presOf axis="des" ptType="node"/>
              <dgm:ruleLst>
                <dgm:rule type="primFontSz" val="11" fact="NaN" max="NaN"/>
              </dgm:ruleLst>
            </dgm:layoutNod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parentTextArrow" refType="w" fact="0.25"/>
              <dgm:constr type="t" for="ch" forName="parentTextArrow"/>
              <dgm:constr type="h" for="ch" forName="parentTextArrow" refType="h" fact="0.65"/>
              <dgm:constr type="w" for="ch" forName="arrow" refType="w" fact="0.25"/>
              <dgm:constr type="h" for="ch" forName="arrow" refType="h"/>
              <dgm:constr type="l" for="ch" forName="descendantArrow" refType="w" fact="0.25"/>
              <dgm:constr type="w" for="ch" forName="descendantArrow" refType="w" fact="0.75"/>
              <dgm:constr type="b" for="ch" forName="descendantArrow" refType="h" fact="0.65"/>
              <dgm:constr type="h" for="ch" forName="descendantArrow" refType="h" fact="0.65"/>
            </dgm:constrLst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>
                <dgm:constr type="primFontSz" refType="h" op="lte" fact="0.5"/>
                <dgm:constr type="lMarg" refType="w" fact="0.2016"/>
                <dgm:constr type="rMarg" refType="w" fact="0.2016"/>
              </dgm:constrLst>
              <dgm:ruleLst>
                <dgm:rule type="primFontSz" val="13" fact="NaN" max="NaN"/>
              </dgm:ruleLst>
            </dgm:layoutNode>
            <dgm:layoutNode name="arrow" styleLbl="alignNode1">
              <dgm:alg type="sp"/>
              <dgm:shape xmlns:r="http://schemas.openxmlformats.org/officeDocument/2006/relationships" rot="180" type="upArrowCallout" r:blip="">
                <dgm:adjLst>
                  <dgm:adj idx="1" val="0.05"/>
                  <dgm:adj idx="2" val="0.1"/>
                  <dgm:adj idx="3" val="0.15"/>
                </dgm:adjLst>
              </dgm:shape>
              <dgm:presOf axis="self"/>
              <dgm:constrLst/>
              <dgm:ruleLst/>
            </dgm:layoutNode>
            <dgm:layoutNode name="descendantArrow" styleLbl="bgAccFollowNode1">
              <dgm:alg type="tx">
                <dgm:param type="stBulletLvl" val="0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tMarg" refType="primFontSz"/>
                <dgm:constr type="bMarg" refType="primFontSz"/>
                <dgm:constr type="lMarg" refType="w" fact="0.0575"/>
                <dgm:constr type="rMarg" refType="w" fact="0.0575"/>
              </dgm:constrLst>
              <dgm:ruleLst>
                <dgm:rule type="primFontSz" val="11" fact="NaN" max="NaN"/>
              </dgm:ruleLst>
            </dgm:layoutNod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5515" y="1455655"/>
            <a:ext cx="5945224" cy="3329580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45515" y="4785235"/>
            <a:ext cx="5945224" cy="834083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97B8D8E8-C1B3-4BCF-AF80-2D4B5E85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" y="1186050"/>
            <a:ext cx="4839868" cy="467727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D70C92-19E8-4EDF-9E62-5594DE03CCE4}"/>
              </a:ext>
            </a:extLst>
          </p:cNvPr>
          <p:cNvCxnSpPr/>
          <p:nvPr/>
        </p:nvCxnSpPr>
        <p:spPr>
          <a:xfrm>
            <a:off x="5081551" y="1186050"/>
            <a:ext cx="0" cy="457257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9624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Logo, icon&#10;&#10;Description automatically generated">
            <a:extLst>
              <a:ext uri="{FF2B5EF4-FFF2-40B4-BE49-F238E27FC236}">
                <a16:creationId xmlns:a16="http://schemas.microsoft.com/office/drawing/2014/main" id="{20992B1E-C580-4C2E-840D-D3CC37C458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035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9A1FD302-2D52-4D9D-B73A-E38B2AF8F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321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427FBC24-CC77-4BCE-BF84-2976FFEE18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18" b="8018"/>
          <a:stretch/>
        </p:blipFill>
        <p:spPr>
          <a:xfrm>
            <a:off x="1696178" y="0"/>
            <a:ext cx="8451766" cy="68580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7DEDF0C7-C3A6-42F5-952A-0495D98CF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6976F092-7895-43F7-9433-C8BE84618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8946541" cy="41954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330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9224D490-59AB-40F0-B8D9-02E469ED8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776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1034392D-162B-468E-99D9-973A936DF5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4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AAECAE7C-9E7B-4D17-98B1-C5A48BECB8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890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2">
                    <a:lumMod val="20000"/>
                    <a:lumOff val="8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”</a:t>
            </a:r>
          </a:p>
        </p:txBody>
      </p:sp>
      <p:pic>
        <p:nvPicPr>
          <p:cNvPr id="13" name="Picture 12" descr="Logo, icon&#10;&#10;Description automatically generated">
            <a:extLst>
              <a:ext uri="{FF2B5EF4-FFF2-40B4-BE49-F238E27FC236}">
                <a16:creationId xmlns:a16="http://schemas.microsoft.com/office/drawing/2014/main" id="{016DC1B1-ED23-4A87-A3FF-C14DEBCE0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77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295C1C9C-5759-4449-A018-6F36C1EA6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86" t="6486" r="-16125" b="19256"/>
          <a:stretch/>
        </p:blipFill>
        <p:spPr>
          <a:xfrm>
            <a:off x="300146" y="0"/>
            <a:ext cx="118988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6321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295C1C9C-5759-4449-A018-6F36C1EA6D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386" t="6486" r="-16125" b="19256"/>
          <a:stretch/>
        </p:blipFill>
        <p:spPr>
          <a:xfrm>
            <a:off x="300146" y="0"/>
            <a:ext cx="11898834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664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245515" y="1238681"/>
            <a:ext cx="5945224" cy="1051057"/>
          </a:xfrm>
        </p:spPr>
        <p:txBody>
          <a:bodyPr anchor="b"/>
          <a:lstStyle>
            <a:lvl1pPr algn="ctr">
              <a:defRPr sz="7200" b="1"/>
            </a:lvl1pPr>
          </a:lstStyle>
          <a:p>
            <a:r>
              <a:rPr lang="en-US" dirty="0"/>
              <a:t>Thank You!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245515" y="2931665"/>
            <a:ext cx="5945224" cy="2687654"/>
          </a:xfrm>
        </p:spPr>
        <p:txBody>
          <a:bodyPr anchor="t"/>
          <a:lstStyle>
            <a:lvl1pPr marL="0" indent="0" algn="ctr">
              <a:buNone/>
              <a:defRPr sz="2000" b="1" cap="none" baseline="0">
                <a:solidFill>
                  <a:schemeClr val="accent2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Cameron M. Cox, III, MHA, FACMPE</a:t>
            </a:r>
          </a:p>
          <a:p>
            <a:r>
              <a:rPr lang="en-US" dirty="0"/>
              <a:t>e3c3 consulting</a:t>
            </a:r>
          </a:p>
          <a:p>
            <a:r>
              <a:rPr lang="en-US" dirty="0"/>
              <a:t>200 Timberhill Pl, Ste 223</a:t>
            </a:r>
          </a:p>
          <a:p>
            <a:r>
              <a:rPr lang="en-US" dirty="0"/>
              <a:t>Chapel Hill, NC 27516</a:t>
            </a:r>
          </a:p>
          <a:p>
            <a:r>
              <a:rPr lang="en-US" dirty="0"/>
              <a:t>cam@e3c3consulting.com </a:t>
            </a:r>
          </a:p>
          <a:p>
            <a:r>
              <a:rPr lang="en-US" dirty="0"/>
              <a:t>(919) 368-0741</a:t>
            </a:r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97B8D8E8-C1B3-4BCF-AF80-2D4B5E850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43" y="1186050"/>
            <a:ext cx="4839868" cy="4677277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2D70C92-19E8-4EDF-9E62-5594DE03CCE4}"/>
              </a:ext>
            </a:extLst>
          </p:cNvPr>
          <p:cNvCxnSpPr>
            <a:cxnSpLocks/>
          </p:cNvCxnSpPr>
          <p:nvPr/>
        </p:nvCxnSpPr>
        <p:spPr>
          <a:xfrm>
            <a:off x="5081551" y="1186050"/>
            <a:ext cx="0" cy="4809901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9110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39" y="295729"/>
            <a:ext cx="838199" cy="767687"/>
          </a:xfrm>
        </p:spPr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B3ACF82-E9B3-4595-8A6C-7A5398F9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64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39" y="295729"/>
            <a:ext cx="838199" cy="767687"/>
          </a:xfrm>
        </p:spPr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B3ACF82-E9B3-4595-8A6C-7A5398F9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6960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39" y="295729"/>
            <a:ext cx="838199" cy="767687"/>
          </a:xfrm>
        </p:spPr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B3ACF82-E9B3-4595-8A6C-7A5398F9F9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6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, icon&#10;&#10;Description automatically generated">
            <a:extLst>
              <a:ext uri="{FF2B5EF4-FFF2-40B4-BE49-F238E27FC236}">
                <a16:creationId xmlns:a16="http://schemas.microsoft.com/office/drawing/2014/main" id="{FFC2AB15-F616-4F48-BAB3-48323D731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283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 descr="Logo, icon&#10;&#10;Description automatically generated">
            <a:extLst>
              <a:ext uri="{FF2B5EF4-FFF2-40B4-BE49-F238E27FC236}">
                <a16:creationId xmlns:a16="http://schemas.microsoft.com/office/drawing/2014/main" id="{292A7663-E752-48F0-B572-7674CCFAA3A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1639" y="5624792"/>
            <a:ext cx="1156243" cy="111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86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5EDC03-A777-4552-BE44-91F59F043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712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7A3F8A-FA78-44B2-9D28-B38210E9A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0310" y="1220219"/>
            <a:ext cx="10545633" cy="1915647"/>
          </a:xfrm>
        </p:spPr>
        <p:txBody>
          <a:bodyPr/>
          <a:lstStyle/>
          <a:p>
            <a:r>
              <a:rPr lang="en-US" dirty="0"/>
              <a:t>Are you in </a:t>
            </a:r>
            <a:r>
              <a:rPr lang="en-US" b="1" dirty="0"/>
              <a:t>CHARGE</a:t>
            </a:r>
            <a:r>
              <a:rPr lang="en-US" dirty="0"/>
              <a:t> or are you a </a:t>
            </a:r>
            <a:r>
              <a:rPr lang="en-US" b="1" dirty="0"/>
              <a:t>LEADER</a:t>
            </a:r>
            <a:r>
              <a:rPr lang="en-US" dirty="0"/>
              <a:t>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AEC367-14EF-4CDC-A0C7-7CC97F2F8E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Cameron Cox, III, MHA, FACMPE</a:t>
            </a:r>
          </a:p>
          <a:p>
            <a:r>
              <a:rPr lang="en-US" dirty="0"/>
              <a:t>cam@e3c3consulting.com</a:t>
            </a:r>
          </a:p>
        </p:txBody>
      </p:sp>
    </p:spTree>
    <p:extLst>
      <p:ext uri="{BB962C8B-B14F-4D97-AF65-F5344CB8AC3E}">
        <p14:creationId xmlns:p14="http://schemas.microsoft.com/office/powerpoint/2010/main" val="8511937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F7D3826-DF8E-4519-A157-DF0158F96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460453-23DE-4A1C-9FCA-74CA9F1D73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905" y="1152983"/>
            <a:ext cx="3488522" cy="35475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B571AB-A7DE-458A-96C8-539E8AF8E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1693" y="3703962"/>
            <a:ext cx="5020381" cy="31540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7A106-A246-41CD-80D8-B890D2E2EE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9913" y="394627"/>
            <a:ext cx="4162425" cy="3771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0C10CDB-1A85-4577-BF2C-FD4399E56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1413" y="1062809"/>
            <a:ext cx="3238500" cy="26860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D8191A-CD4C-4754-B420-C815BFDEB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905" y="4309892"/>
            <a:ext cx="2324789" cy="25481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AA8DD6-FC54-4605-BC8A-D674FEA581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9513" y="3619500"/>
            <a:ext cx="2943225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0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C27B-6D74-4475-8DA0-EED3B8E01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 maybe this?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EF23C6-B578-4B71-B64D-1B9A0A86F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971" y="3889556"/>
            <a:ext cx="4020991" cy="29303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0101F8-CE55-422D-AB55-1EFF71B17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111" y="1726163"/>
            <a:ext cx="3807519" cy="25419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D504235-8F5F-4EF8-BAD5-1850E8711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620" y="2510473"/>
            <a:ext cx="3376430" cy="434752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4B64A2B-7FC8-48A5-9F9A-1895413442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5600" y="860217"/>
            <a:ext cx="4551582" cy="30293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66C265-CEDD-4D17-9314-98368AC530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70" y="4268074"/>
            <a:ext cx="314325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3932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65C90-5A06-44CC-BB17-78685B22C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If you can’t define it, you can’t understand it.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2C0475-6C7E-4F67-9670-637D9FBDB8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6341" y="2052918"/>
            <a:ext cx="2800483" cy="4195481"/>
          </a:xfrm>
          <a:noFill/>
        </p:spPr>
      </p:pic>
    </p:spTree>
    <p:extLst>
      <p:ext uri="{BB962C8B-B14F-4D97-AF65-F5344CB8AC3E}">
        <p14:creationId xmlns:p14="http://schemas.microsoft.com/office/powerpoint/2010/main" val="3115838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AAB5B-A475-42F0-BD79-1EE4571F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>
            <a:normAutofit/>
          </a:bodyPr>
          <a:lstStyle/>
          <a:p>
            <a:r>
              <a:rPr lang="en-US" dirty="0"/>
              <a:t>Start with Miriam-Webster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17C967-1518-47A0-AE2B-681A931C14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85184" y="-1861"/>
            <a:ext cx="4208105" cy="6842450"/>
          </a:xfrm>
          <a:noFill/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43104976-D99B-D154-93D4-45B62F33A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/>
          <a:p>
            <a:r>
              <a:rPr lang="en-US" dirty="0"/>
              <a:t>And might I say…wow, there are many definitions for a leader.</a:t>
            </a:r>
          </a:p>
        </p:txBody>
      </p:sp>
    </p:spTree>
    <p:extLst>
      <p:ext uri="{BB962C8B-B14F-4D97-AF65-F5344CB8AC3E}">
        <p14:creationId xmlns:p14="http://schemas.microsoft.com/office/powerpoint/2010/main" val="35939875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6CF5F9A-C266-4BE5-BC48-2EC03E827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Let’s focus on the person and not the horse…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A270CC49-F64F-45F8-B376-36C1D2A729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8197" y="2052638"/>
            <a:ext cx="5197381" cy="4195762"/>
          </a:xfrm>
          <a:noFill/>
        </p:spPr>
      </p:pic>
    </p:spTree>
    <p:extLst>
      <p:ext uri="{BB962C8B-B14F-4D97-AF65-F5344CB8AC3E}">
        <p14:creationId xmlns:p14="http://schemas.microsoft.com/office/powerpoint/2010/main" val="2912177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9FA60D7-A32E-4B05-B3F1-0C7755EC2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So, what is a manager?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1EA78F7-0101-4783-9EF1-022B17CD9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12931" y="2052918"/>
            <a:ext cx="4727302" cy="4195481"/>
          </a:xfrm>
          <a:noFill/>
        </p:spPr>
      </p:pic>
    </p:spTree>
    <p:extLst>
      <p:ext uri="{BB962C8B-B14F-4D97-AF65-F5344CB8AC3E}">
        <p14:creationId xmlns:p14="http://schemas.microsoft.com/office/powerpoint/2010/main" val="16824355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4AD93-557B-4D05-9834-8B2A31F474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Let’s start with what it means to manage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49417-5BF3-4479-A1D9-A4C991F981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670" r="2" b="23669"/>
          <a:stretch/>
        </p:blipFill>
        <p:spPr>
          <a:xfrm>
            <a:off x="1103312" y="2514600"/>
            <a:ext cx="4396339" cy="3741738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1C6284-8963-4CDA-AA90-6EA54F2F9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765" r="-3" b="24762"/>
          <a:stretch/>
        </p:blipFill>
        <p:spPr>
          <a:xfrm>
            <a:off x="5654495" y="2514600"/>
            <a:ext cx="4396339" cy="37417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40616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14735D-3165-4F67-AE39-62CEC6055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Common Manager “TITLES” in Healthcare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C97F0C-2337-4066-B5CE-7CE73112D2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Administrative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60B1715-0C22-4B25-8E0B-B584B979FB6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Billing Manager</a:t>
            </a:r>
          </a:p>
          <a:p>
            <a:r>
              <a:rPr lang="en-US" dirty="0"/>
              <a:t>Patient Services Manager</a:t>
            </a:r>
          </a:p>
          <a:p>
            <a:r>
              <a:rPr lang="en-US" dirty="0"/>
              <a:t>Clinic Manager</a:t>
            </a:r>
          </a:p>
          <a:p>
            <a:r>
              <a:rPr lang="en-US" dirty="0"/>
              <a:t>Practice Manager</a:t>
            </a:r>
          </a:p>
          <a:p>
            <a:r>
              <a:rPr lang="en-US" dirty="0"/>
              <a:t>Food Services Manager</a:t>
            </a:r>
          </a:p>
          <a:p>
            <a:r>
              <a:rPr lang="en-US" dirty="0"/>
              <a:t>Health Information Manager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7081BD3-3BB9-4E40-85B3-F9086CAB45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Clinical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69671922-ECBC-430D-971E-5A0018777CE9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Clinical Operations Manager</a:t>
            </a:r>
          </a:p>
          <a:p>
            <a:r>
              <a:rPr lang="en-US" dirty="0"/>
              <a:t>Rehab Manager</a:t>
            </a:r>
          </a:p>
          <a:p>
            <a:r>
              <a:rPr lang="en-US" dirty="0"/>
              <a:t>Pharmacy Manager</a:t>
            </a:r>
          </a:p>
          <a:p>
            <a:r>
              <a:rPr lang="en-US" dirty="0"/>
              <a:t>Clinical Trial Manager</a:t>
            </a:r>
          </a:p>
          <a:p>
            <a:r>
              <a:rPr lang="en-US" dirty="0"/>
              <a:t>Quality Care Manager</a:t>
            </a:r>
          </a:p>
          <a:p>
            <a:r>
              <a:rPr lang="en-US" dirty="0"/>
              <a:t>Telemedicine Success Manager</a:t>
            </a:r>
          </a:p>
        </p:txBody>
      </p:sp>
    </p:spTree>
    <p:extLst>
      <p:ext uri="{BB962C8B-B14F-4D97-AF65-F5344CB8AC3E}">
        <p14:creationId xmlns:p14="http://schemas.microsoft.com/office/powerpoint/2010/main" val="39555516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69D6946-B5D0-4D9B-B4AD-A5DD25E4B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managers do in healthcare?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F64E8E-B923-4B81-8290-017CC16CD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Managers typically oversee processes, teams or projects of an organization.</a:t>
            </a:r>
          </a:p>
          <a:p>
            <a:endParaRPr lang="en-US" dirty="0"/>
          </a:p>
          <a:p>
            <a:r>
              <a:rPr lang="en-US" dirty="0"/>
              <a:t>Managers are responsible for the appropriate application of resources to meet the goals of the organization.</a:t>
            </a:r>
          </a:p>
          <a:p>
            <a:endParaRPr lang="en-US" dirty="0"/>
          </a:p>
          <a:p>
            <a:r>
              <a:rPr lang="en-US" dirty="0"/>
              <a:t>Managers plan and implement policy as defined by the organization.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882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BAD65-7034-41A0-B1A4-8874A4B008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more clarity…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A211A-2BCC-486B-809C-C9F368723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Managers focus on the specific mission of the organization and directing their team towards it.</a:t>
            </a:r>
          </a:p>
          <a:p>
            <a:endParaRPr lang="en-US" dirty="0"/>
          </a:p>
          <a:p>
            <a:r>
              <a:rPr lang="en-US" dirty="0"/>
              <a:t>Managers determine best ways to be organized for daily tasks as well as larger projects.</a:t>
            </a:r>
          </a:p>
          <a:p>
            <a:endParaRPr lang="en-US" dirty="0"/>
          </a:p>
          <a:p>
            <a:r>
              <a:rPr lang="en-US" dirty="0"/>
              <a:t>Managers assist in developing talent and solving organizational problems as they arise.</a:t>
            </a:r>
          </a:p>
        </p:txBody>
      </p:sp>
    </p:spTree>
    <p:extLst>
      <p:ext uri="{BB962C8B-B14F-4D97-AF65-F5344CB8AC3E}">
        <p14:creationId xmlns:p14="http://schemas.microsoft.com/office/powerpoint/2010/main" val="2300832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111B00B-F12F-49F9-A5BB-14CDCA4CD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LEARNING OBJECTIVES</a:t>
            </a:r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371ED70A-25B7-28A3-8301-4B2A35C6EE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6121536"/>
              </p:ext>
            </p:extLst>
          </p:nvPr>
        </p:nvGraphicFramePr>
        <p:xfrm>
          <a:off x="1103312" y="2052918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34037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CB74D9E-9634-462A-8AC6-A1CA328B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What does it mean to lead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D5DAC56-7EA2-452A-BE77-24C1A0B1BA7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1949" r="822" b="1"/>
          <a:stretch/>
        </p:blipFill>
        <p:spPr>
          <a:xfrm>
            <a:off x="1103312" y="2060575"/>
            <a:ext cx="4396339" cy="4195763"/>
          </a:xfrm>
          <a:noFill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347EF6FF-6199-42D1-ABDC-96A47FB8CBB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26882" r="-2" b="9106"/>
          <a:stretch/>
        </p:blipFill>
        <p:spPr>
          <a:xfrm>
            <a:off x="5654493" y="2056092"/>
            <a:ext cx="4396341" cy="4200245"/>
          </a:xfrm>
          <a:noFill/>
        </p:spPr>
      </p:pic>
    </p:spTree>
    <p:extLst>
      <p:ext uri="{BB962C8B-B14F-4D97-AF65-F5344CB8AC3E}">
        <p14:creationId xmlns:p14="http://schemas.microsoft.com/office/powerpoint/2010/main" val="8433644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07B372-9CF6-4C95-A28D-8C676BE2D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leaders do in healthcare?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18B518-8F38-49BA-BC5C-6E7A3D702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Leaders have a vision for the organization.</a:t>
            </a:r>
          </a:p>
          <a:p>
            <a:endParaRPr lang="en-US" dirty="0"/>
          </a:p>
          <a:p>
            <a:r>
              <a:rPr lang="en-US" dirty="0"/>
              <a:t>Leaders focus on motivating and supporting the organization forward towards the vision.</a:t>
            </a:r>
          </a:p>
          <a:p>
            <a:endParaRPr lang="en-US" dirty="0"/>
          </a:p>
          <a:p>
            <a:r>
              <a:rPr lang="en-US" dirty="0"/>
              <a:t>Leaders communicate and evolve strategies to pursue the </a:t>
            </a:r>
            <a:r>
              <a:rPr lang="en-US"/>
              <a:t>organizational success.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12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789AC-6725-424E-ADA7-29EE59C39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little more clarity here as well…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34384-72B3-4A6A-B032-C15CB08DD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Leaders strive to influence the collective towards the organizational strategic objectives.</a:t>
            </a:r>
          </a:p>
          <a:p>
            <a:endParaRPr lang="en-US" dirty="0"/>
          </a:p>
          <a:p>
            <a:r>
              <a:rPr lang="en-US" dirty="0"/>
              <a:t>Leaders maintain a sense of mission in the work of the organization.</a:t>
            </a:r>
          </a:p>
          <a:p>
            <a:endParaRPr lang="en-US" dirty="0"/>
          </a:p>
          <a:p>
            <a:r>
              <a:rPr lang="en-US" dirty="0"/>
              <a:t>Leaders utilize charisma and creativity in problem solving to garner internal support.</a:t>
            </a:r>
          </a:p>
        </p:txBody>
      </p:sp>
    </p:spTree>
    <p:extLst>
      <p:ext uri="{BB962C8B-B14F-4D97-AF65-F5344CB8AC3E}">
        <p14:creationId xmlns:p14="http://schemas.microsoft.com/office/powerpoint/2010/main" val="3008965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5B3C9-CC0A-4B34-AC19-C866A8F71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Clearly qualities overlap…but are they distinct?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27942F-D15D-41D6-8F76-DF5E52EB57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Managers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CEDB0-94CC-45EF-ADB9-E2A444FA775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Administers</a:t>
            </a:r>
          </a:p>
          <a:p>
            <a:r>
              <a:rPr lang="en-US" dirty="0"/>
              <a:t>Plans</a:t>
            </a:r>
          </a:p>
          <a:p>
            <a:r>
              <a:rPr lang="en-US" dirty="0"/>
              <a:t>Organizes</a:t>
            </a:r>
          </a:p>
          <a:p>
            <a:r>
              <a:rPr lang="en-US" dirty="0"/>
              <a:t>Solves Problems</a:t>
            </a:r>
          </a:p>
          <a:p>
            <a:r>
              <a:rPr lang="en-US" dirty="0"/>
              <a:t>Provides Structure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E335B8-57BD-4115-8AB4-BF1433C7E4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Leaders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DA428D-4ED2-423C-8B0E-5C7B2C0D5F2B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Innovates</a:t>
            </a:r>
          </a:p>
          <a:p>
            <a:r>
              <a:rPr lang="en-US" dirty="0"/>
              <a:t>Empowers</a:t>
            </a:r>
          </a:p>
          <a:p>
            <a:r>
              <a:rPr lang="en-US" dirty="0"/>
              <a:t>Creates Vision</a:t>
            </a:r>
          </a:p>
          <a:p>
            <a:r>
              <a:rPr lang="en-US" dirty="0"/>
              <a:t>Motivates</a:t>
            </a:r>
          </a:p>
          <a:p>
            <a:r>
              <a:rPr lang="en-US" dirty="0"/>
              <a:t>Embraces change</a:t>
            </a:r>
          </a:p>
        </p:txBody>
      </p:sp>
    </p:spTree>
    <p:extLst>
      <p:ext uri="{BB962C8B-B14F-4D97-AF65-F5344CB8AC3E}">
        <p14:creationId xmlns:p14="http://schemas.microsoft.com/office/powerpoint/2010/main" val="281777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8830-7D3C-46CA-BE6A-2C46DEB3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the merge happens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6B05C48-AA6A-4CF4-A87D-B0616CA22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– transparency</a:t>
            </a:r>
          </a:p>
          <a:p>
            <a:r>
              <a:rPr lang="en-US" dirty="0"/>
              <a:t>Respect</a:t>
            </a:r>
          </a:p>
          <a:p>
            <a:r>
              <a:rPr lang="en-US" dirty="0"/>
              <a:t>Honesty and Integrity</a:t>
            </a:r>
          </a:p>
          <a:p>
            <a:r>
              <a:rPr lang="en-US" dirty="0"/>
              <a:t>Accountability</a:t>
            </a:r>
          </a:p>
          <a:p>
            <a:r>
              <a:rPr lang="en-US" dirty="0"/>
              <a:t>Commitment</a:t>
            </a:r>
          </a:p>
          <a:p>
            <a:r>
              <a:rPr lang="en-US" dirty="0"/>
              <a:t>Decisiveness</a:t>
            </a:r>
          </a:p>
        </p:txBody>
      </p:sp>
    </p:spTree>
    <p:extLst>
      <p:ext uri="{BB962C8B-B14F-4D97-AF65-F5344CB8AC3E}">
        <p14:creationId xmlns:p14="http://schemas.microsoft.com/office/powerpoint/2010/main" val="16242619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CB75979-5232-4AB5-BDAA-828A423A5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How do these roles work together?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9EF768-A380-47C3-AA62-4F3E970D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7746" y="1468877"/>
            <a:ext cx="5061906" cy="4787461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dirty="0"/>
              <a:t>Both are responsible for communicating changes to the organization and the respective teams.  (The what’s, why’s and how’s)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Both are responsible for encouraging internal support and team building to facilitate continued organizational growth.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Both are responsible for accountability…both through actions and expectations.</a:t>
            </a: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Both are responsible to establish, maintain, and fertilize organizational culture…allowing it to live fully everyday. </a:t>
            </a:r>
          </a:p>
          <a:p>
            <a:pPr>
              <a:lnSpc>
                <a:spcPct val="90000"/>
              </a:lnSpc>
            </a:pPr>
            <a:endParaRPr lang="en-US" sz="13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2D69CA89-6FE7-429D-B2AA-AF668754C6A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/>
          <a:stretch>
            <a:fillRect/>
          </a:stretch>
        </p:blipFill>
        <p:spPr>
          <a:xfrm>
            <a:off x="5863411" y="1853248"/>
            <a:ext cx="4395788" cy="3737264"/>
          </a:xfrm>
        </p:spPr>
      </p:pic>
    </p:spTree>
    <p:extLst>
      <p:ext uri="{BB962C8B-B14F-4D97-AF65-F5344CB8AC3E}">
        <p14:creationId xmlns:p14="http://schemas.microsoft.com/office/powerpoint/2010/main" val="25928620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7B93A-A958-4BC2-B582-2223A4AE3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can this go horribly wrong?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CA35F-BB44-4B1C-929E-38A0345534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		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2C09A8-9CCA-46ED-B667-0D9FE71C50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People focused	</a:t>
            </a:r>
          </a:p>
          <a:p>
            <a:endParaRPr lang="en-US" dirty="0"/>
          </a:p>
          <a:p>
            <a:r>
              <a:rPr lang="en-US" dirty="0"/>
              <a:t>Encourages commitment	</a:t>
            </a:r>
          </a:p>
          <a:p>
            <a:endParaRPr lang="en-US" dirty="0"/>
          </a:p>
          <a:p>
            <a:r>
              <a:rPr lang="en-US" dirty="0"/>
              <a:t>Delegates authority</a:t>
            </a:r>
          </a:p>
          <a:p>
            <a:endParaRPr lang="en-US" dirty="0"/>
          </a:p>
          <a:p>
            <a:r>
              <a:rPr lang="en-US" dirty="0"/>
              <a:t>Innovative collaboration</a:t>
            </a:r>
          </a:p>
          <a:p>
            <a:endParaRPr lang="en-US" dirty="0"/>
          </a:p>
          <a:p>
            <a:r>
              <a:rPr lang="en-US" dirty="0"/>
              <a:t>We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C458142-BC20-4D98-AFBC-1EC906AAD6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Boss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9CD0DC-61DE-4360-96B2-632CAAA71723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Profit focused</a:t>
            </a:r>
          </a:p>
          <a:p>
            <a:endParaRPr lang="en-US" dirty="0"/>
          </a:p>
          <a:p>
            <a:r>
              <a:rPr lang="en-US" dirty="0"/>
              <a:t>Demands control</a:t>
            </a:r>
          </a:p>
          <a:p>
            <a:endParaRPr lang="en-US" dirty="0"/>
          </a:p>
          <a:p>
            <a:r>
              <a:rPr lang="en-US" dirty="0"/>
              <a:t>Distributes tasks</a:t>
            </a:r>
          </a:p>
          <a:p>
            <a:endParaRPr lang="en-US" dirty="0"/>
          </a:p>
          <a:p>
            <a:r>
              <a:rPr lang="en-US" dirty="0"/>
              <a:t>Administrative domination</a:t>
            </a:r>
          </a:p>
          <a:p>
            <a:endParaRPr lang="en-US" dirty="0"/>
          </a:p>
          <a:p>
            <a:r>
              <a:rPr lang="en-US" dirty="0"/>
              <a:t>Me</a:t>
            </a:r>
          </a:p>
        </p:txBody>
      </p:sp>
    </p:spTree>
    <p:extLst>
      <p:ext uri="{BB962C8B-B14F-4D97-AF65-F5344CB8AC3E}">
        <p14:creationId xmlns:p14="http://schemas.microsoft.com/office/powerpoint/2010/main" val="41154947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270D8-079F-4DB7-AB84-75B5C0F69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b="1" dirty="0"/>
              <a:t>So…I can manage…what characteristics help me to lead?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B9AE4F29-8C88-D9CB-EB8D-7D6E57E38A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3213903"/>
              </p:ext>
            </p:extLst>
          </p:nvPr>
        </p:nvGraphicFramePr>
        <p:xfrm>
          <a:off x="1103312" y="2052918"/>
          <a:ext cx="8946541" cy="41954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57183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89DD-3155-486E-A0CD-C2AE8755BE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Biggest suggestion…from someone who knows…personal growth!</a:t>
            </a:r>
          </a:p>
        </p:txBody>
      </p:sp>
      <p:pic>
        <p:nvPicPr>
          <p:cNvPr id="7" name="Picture 6" descr="A person holding a book&#10;&#10;Description automatically generated with low confidence">
            <a:extLst>
              <a:ext uri="{FF2B5EF4-FFF2-40B4-BE49-F238E27FC236}">
                <a16:creationId xmlns:a16="http://schemas.microsoft.com/office/drawing/2014/main" id="{7F591664-1829-4DB4-AFAE-7BEB903A7C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8153" r="-2" b="1327"/>
          <a:stretch/>
        </p:blipFill>
        <p:spPr>
          <a:xfrm>
            <a:off x="1103312" y="2052918"/>
            <a:ext cx="8946541" cy="41954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422556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C57EE-8543-4FD8-9797-06D677B09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Suggestions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827A0-B7E6-4E4F-8E2D-96119A2F7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132641" cy="4195481"/>
          </a:xfrm>
        </p:spPr>
        <p:txBody>
          <a:bodyPr/>
          <a:lstStyle/>
          <a:p>
            <a:r>
              <a:rPr lang="en-US" dirty="0"/>
              <a:t>Search out literature or research on the subject of leadership</a:t>
            </a:r>
          </a:p>
          <a:p>
            <a:endParaRPr lang="en-US" dirty="0"/>
          </a:p>
          <a:p>
            <a:r>
              <a:rPr lang="en-US" dirty="0"/>
              <a:t>Submit to daily affirmations/meditations via email/texts</a:t>
            </a:r>
          </a:p>
          <a:p>
            <a:endParaRPr lang="en-US" dirty="0"/>
          </a:p>
          <a:p>
            <a:r>
              <a:rPr lang="en-US" dirty="0"/>
              <a:t>Take courses exploring leadership development</a:t>
            </a:r>
          </a:p>
          <a:p>
            <a:endParaRPr lang="en-US" dirty="0"/>
          </a:p>
          <a:p>
            <a:r>
              <a:rPr lang="en-US" dirty="0"/>
              <a:t>Participate with professional groups to network and learn from others</a:t>
            </a:r>
          </a:p>
        </p:txBody>
      </p:sp>
    </p:spTree>
    <p:extLst>
      <p:ext uri="{BB962C8B-B14F-4D97-AF65-F5344CB8AC3E}">
        <p14:creationId xmlns:p14="http://schemas.microsoft.com/office/powerpoint/2010/main" val="15725762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7D8D1-B2A5-4B15-AFC7-DF477AD59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Let’s take a test to figure out where we are…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1D8E18-19D3-4FE3-B99A-FD3FC487D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354" r="-2" b="22126"/>
          <a:stretch/>
        </p:blipFill>
        <p:spPr>
          <a:xfrm>
            <a:off x="1103312" y="2052918"/>
            <a:ext cx="8946541" cy="4195481"/>
          </a:xfrm>
          <a:noFill/>
        </p:spPr>
      </p:pic>
    </p:spTree>
    <p:extLst>
      <p:ext uri="{BB962C8B-B14F-4D97-AF65-F5344CB8AC3E}">
        <p14:creationId xmlns:p14="http://schemas.microsoft.com/office/powerpoint/2010/main" val="1361562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5F21A-870D-4395-ADEC-0C095A358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sz="3900"/>
              <a:t>In the end…leadership is a gift to be cherished and humbly respected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1C213CC-3747-434E-B0DD-0752DF02A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35458" y="2052918"/>
            <a:ext cx="3482249" cy="4195481"/>
          </a:xfrm>
          <a:noFill/>
        </p:spPr>
      </p:pic>
    </p:spTree>
    <p:extLst>
      <p:ext uri="{BB962C8B-B14F-4D97-AF65-F5344CB8AC3E}">
        <p14:creationId xmlns:p14="http://schemas.microsoft.com/office/powerpoint/2010/main" val="15061561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A6A3E16-99F5-40A0-8A4B-3634B7AC9D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45515" y="1238681"/>
            <a:ext cx="5945224" cy="1051057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6700"/>
              <a:t>THANK YOU!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CE1A978-589E-47B1-8EB2-D7C4F25DC8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45515" y="2931665"/>
            <a:ext cx="5945224" cy="2687654"/>
          </a:xfrm>
        </p:spPr>
        <p:txBody>
          <a:bodyPr anchor="t">
            <a:normAutofit/>
          </a:bodyPr>
          <a:lstStyle/>
          <a:p>
            <a:r>
              <a:rPr lang="en-US" dirty="0"/>
              <a:t>Cameron M. Cox, III, MHA, FACMPE</a:t>
            </a:r>
          </a:p>
          <a:p>
            <a:r>
              <a:rPr lang="en-US" dirty="0"/>
              <a:t>cam@e3c3consulting.com</a:t>
            </a:r>
          </a:p>
        </p:txBody>
      </p:sp>
    </p:spTree>
    <p:extLst>
      <p:ext uri="{BB962C8B-B14F-4D97-AF65-F5344CB8AC3E}">
        <p14:creationId xmlns:p14="http://schemas.microsoft.com/office/powerpoint/2010/main" val="250634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81939-3D88-42E5-BE2E-5FBB8E05A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correct about good leaders?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7ADA37-FCC7-4799-9A7E-3A48A4935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lphaUcPeriod"/>
            </a:pPr>
            <a:r>
              <a:rPr lang="en-US" sz="4400" dirty="0"/>
              <a:t>  Never ask questions</a:t>
            </a:r>
          </a:p>
          <a:p>
            <a:pPr marL="457200" indent="-457200">
              <a:buAutoNum type="alphaUcPeriod"/>
            </a:pPr>
            <a:r>
              <a:rPr lang="en-US" sz="4400" dirty="0"/>
              <a:t>  Run from change</a:t>
            </a:r>
          </a:p>
          <a:p>
            <a:pPr marL="457200" indent="-457200">
              <a:buAutoNum type="alphaUcPeriod"/>
            </a:pPr>
            <a:r>
              <a:rPr lang="en-US" sz="4400" dirty="0"/>
              <a:t>  Think in a pessimistic form</a:t>
            </a:r>
          </a:p>
          <a:p>
            <a:pPr marL="457200" indent="-457200">
              <a:buAutoNum type="alphaUcPeriod"/>
            </a:pPr>
            <a:r>
              <a:rPr lang="en-US" sz="4400" dirty="0"/>
              <a:t>  Judge others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641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7FD39F8-5CF5-4F7D-9D3C-EEDF08CA1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is correct about good managers?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19B4CDE-2CD9-4E19-A7DD-90E93794B0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576525" cy="4195481"/>
          </a:xfrm>
        </p:spPr>
        <p:txBody>
          <a:bodyPr/>
          <a:lstStyle/>
          <a:p>
            <a:pPr marL="400050" lvl="1" indent="0">
              <a:buNone/>
            </a:pPr>
            <a:r>
              <a:rPr lang="en-US" sz="4200" dirty="0"/>
              <a:t>A.	Gossip	</a:t>
            </a:r>
          </a:p>
          <a:p>
            <a:pPr marL="0" indent="0">
              <a:buNone/>
            </a:pPr>
            <a:r>
              <a:rPr lang="en-US" sz="4400" dirty="0"/>
              <a:t>	B.	Display favoritism</a:t>
            </a:r>
          </a:p>
          <a:p>
            <a:pPr marL="0" indent="0">
              <a:buNone/>
            </a:pPr>
            <a:r>
              <a:rPr lang="en-US" sz="4400" dirty="0"/>
              <a:t>	C.	Monitor social media of team</a:t>
            </a:r>
          </a:p>
          <a:p>
            <a:pPr marL="0" indent="0">
              <a:buNone/>
            </a:pPr>
            <a:r>
              <a:rPr lang="en-US" sz="4400" dirty="0"/>
              <a:t>	D.	Blame someone else</a:t>
            </a:r>
          </a:p>
          <a:p>
            <a:pPr marL="457200" indent="-457200">
              <a:buAutoNum type="alphaU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81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922D2-00CD-4974-A315-2A87D9008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If we know….then why do we not do…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6371E83-96A9-48F0-A7AD-B594AE096F5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14479" r="2" b="21817"/>
          <a:stretch/>
        </p:blipFill>
        <p:spPr>
          <a:xfrm>
            <a:off x="1103312" y="2060575"/>
            <a:ext cx="4396339" cy="4195763"/>
          </a:xfrm>
          <a:noFill/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26D8A1-CA17-4CE9-ADEE-BA551F9C42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t="803" r="-2" b="30646"/>
          <a:stretch/>
        </p:blipFill>
        <p:spPr>
          <a:xfrm>
            <a:off x="5654493" y="2056092"/>
            <a:ext cx="4396341" cy="4200245"/>
          </a:xfrm>
          <a:noFill/>
        </p:spPr>
      </p:pic>
    </p:spTree>
    <p:extLst>
      <p:ext uri="{BB962C8B-B14F-4D97-AF65-F5344CB8AC3E}">
        <p14:creationId xmlns:p14="http://schemas.microsoft.com/office/powerpoint/2010/main" val="3588302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56C7050-1C9D-439B-9549-9BAF0EC9D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731" y="2734811"/>
            <a:ext cx="3401064" cy="1823064"/>
          </a:xfrm>
        </p:spPr>
        <p:txBody>
          <a:bodyPr anchor="b">
            <a:noAutofit/>
          </a:bodyPr>
          <a:lstStyle/>
          <a:p>
            <a:pPr algn="ctr"/>
            <a:r>
              <a:rPr lang="en-US" sz="4000" dirty="0"/>
              <a:t>Let’s dig into the psyche of this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B52FEBF-3C33-45CA-8399-7677A1EAF5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24330"/>
          <a:stretch/>
        </p:blipFill>
        <p:spPr>
          <a:xfrm>
            <a:off x="4784616" y="1447800"/>
            <a:ext cx="519599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75292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1FA7264-708D-407E-93B8-353A5FA0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Quite simply…we get bogged down!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4DD430D-A4E6-448B-9BA9-B007D2F8D2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94308"/>
            <a:ext cx="4734015" cy="34841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92E121B-3873-4D2C-9AAE-3932DF127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9734" y="1293778"/>
            <a:ext cx="4400550" cy="5564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1D2669B-7AE0-46D3-AEEF-8201DCB337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644" y="1037112"/>
            <a:ext cx="3714369" cy="4527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86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091C5FC-3386-4344-9D53-899697F8D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</p:spPr>
        <p:txBody>
          <a:bodyPr anchor="t">
            <a:normAutofit/>
          </a:bodyPr>
          <a:lstStyle/>
          <a:p>
            <a:r>
              <a:rPr lang="en-US" dirty="0"/>
              <a:t>If I say…think of a leader…what do you see in your mind?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1CFABFD-B3B4-4FE8-88DE-3D2E31868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1761" y="1853248"/>
            <a:ext cx="3635338" cy="4672893"/>
          </a:xfrm>
          <a:noFill/>
        </p:spPr>
      </p:pic>
    </p:spTree>
    <p:extLst>
      <p:ext uri="{BB962C8B-B14F-4D97-AF65-F5344CB8AC3E}">
        <p14:creationId xmlns:p14="http://schemas.microsoft.com/office/powerpoint/2010/main" val="2646812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e3c3">
      <a:dk1>
        <a:sysClr val="windowText" lastClr="000000"/>
      </a:dk1>
      <a:lt1>
        <a:sysClr val="window" lastClr="FFFFFF"/>
      </a:lt1>
      <a:dk2>
        <a:srgbClr val="242852"/>
      </a:dk2>
      <a:lt2>
        <a:srgbClr val="B4CEEB"/>
      </a:lt2>
      <a:accent1>
        <a:srgbClr val="2F4A68"/>
      </a:accent1>
      <a:accent2>
        <a:srgbClr val="629DD1"/>
      </a:accent2>
      <a:accent3>
        <a:srgbClr val="6F90B7"/>
      </a:accent3>
      <a:accent4>
        <a:srgbClr val="7F8FA9"/>
      </a:accent4>
      <a:accent5>
        <a:srgbClr val="5AA2AE"/>
      </a:accent5>
      <a:accent6>
        <a:srgbClr val="9D90A0"/>
      </a:accent6>
      <a:hlink>
        <a:srgbClr val="498DF1"/>
      </a:hlink>
      <a:folHlink>
        <a:srgbClr val="9454C3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3c3 Powerpoint Template" id="{488F302D-5C92-4EE0-9E66-FE86AEFF8F2B}" vid="{C72B6C64-F234-479F-B1E3-B501FF9E6F6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e3c3</Template>
  <TotalTime>11418</TotalTime>
  <Words>735</Words>
  <Application>Microsoft Office PowerPoint</Application>
  <PresentationFormat>Widescreen</PresentationFormat>
  <Paragraphs>144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3</vt:lpstr>
      <vt:lpstr>Ion</vt:lpstr>
      <vt:lpstr>Are you in CHARGE or are you a LEADER?</vt:lpstr>
      <vt:lpstr>LEARNING OBJECTIVES</vt:lpstr>
      <vt:lpstr>Let’s take a test to figure out where we are…</vt:lpstr>
      <vt:lpstr>Which is correct about good leaders?</vt:lpstr>
      <vt:lpstr>Which is correct about good managers?</vt:lpstr>
      <vt:lpstr>If we know….then why do we not do…</vt:lpstr>
      <vt:lpstr>Let’s dig into the psyche of this</vt:lpstr>
      <vt:lpstr>Quite simply…we get bogged down!</vt:lpstr>
      <vt:lpstr>If I say…think of a leader…what do you see in your mind?</vt:lpstr>
      <vt:lpstr>This?</vt:lpstr>
      <vt:lpstr>Or maybe this?</vt:lpstr>
      <vt:lpstr>If you can’t define it, you can’t understand it.</vt:lpstr>
      <vt:lpstr>Start with Miriam-Webster</vt:lpstr>
      <vt:lpstr>Let’s focus on the person and not the horse…</vt:lpstr>
      <vt:lpstr>So, what is a manager?</vt:lpstr>
      <vt:lpstr>Let’s start with what it means to manage</vt:lpstr>
      <vt:lpstr>Common Manager “TITLES” in Healthcare</vt:lpstr>
      <vt:lpstr>What do managers do in healthcare?</vt:lpstr>
      <vt:lpstr>A little more clarity…</vt:lpstr>
      <vt:lpstr>What does it mean to lead</vt:lpstr>
      <vt:lpstr>What do leaders do in healthcare?</vt:lpstr>
      <vt:lpstr>A little more clarity here as well…</vt:lpstr>
      <vt:lpstr>Clearly qualities overlap…but are they distinct?</vt:lpstr>
      <vt:lpstr>Where the merge happens</vt:lpstr>
      <vt:lpstr>How do these roles work together?</vt:lpstr>
      <vt:lpstr>Where can this go horribly wrong?</vt:lpstr>
      <vt:lpstr>So…I can manage…what characteristics help me to lead?</vt:lpstr>
      <vt:lpstr>Biggest suggestion…from someone who knows…personal growth!</vt:lpstr>
      <vt:lpstr>Suggestions</vt:lpstr>
      <vt:lpstr>In the end…leadership is a gift to be cherished and humbly respected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you in CHARGE or are you a LEADER?</dc:title>
  <dc:creator>Cameron Cox</dc:creator>
  <cp:lastModifiedBy>Cameron Cox</cp:lastModifiedBy>
  <cp:revision>2</cp:revision>
  <dcterms:created xsi:type="dcterms:W3CDTF">2022-04-27T16:33:12Z</dcterms:created>
  <dcterms:modified xsi:type="dcterms:W3CDTF">2022-05-05T14:52:39Z</dcterms:modified>
</cp:coreProperties>
</file>